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8"/>
  </p:notesMasterIdLst>
  <p:sldIdLst>
    <p:sldId id="333" r:id="rId2"/>
    <p:sldId id="341" r:id="rId3"/>
    <p:sldId id="342" r:id="rId4"/>
    <p:sldId id="337" r:id="rId5"/>
    <p:sldId id="338" r:id="rId6"/>
    <p:sldId id="339" r:id="rId7"/>
    <p:sldId id="340" r:id="rId8"/>
    <p:sldId id="343" r:id="rId9"/>
    <p:sldId id="344" r:id="rId10"/>
    <p:sldId id="256" r:id="rId11"/>
    <p:sldId id="258" r:id="rId12"/>
    <p:sldId id="335" r:id="rId13"/>
    <p:sldId id="261" r:id="rId14"/>
    <p:sldId id="284" r:id="rId15"/>
    <p:sldId id="319" r:id="rId16"/>
    <p:sldId id="314" r:id="rId17"/>
    <p:sldId id="322" r:id="rId18"/>
    <p:sldId id="321" r:id="rId19"/>
    <p:sldId id="324" r:id="rId20"/>
    <p:sldId id="325" r:id="rId21"/>
    <p:sldId id="320" r:id="rId22"/>
    <p:sldId id="323" r:id="rId23"/>
    <p:sldId id="315" r:id="rId24"/>
    <p:sldId id="326" r:id="rId25"/>
    <p:sldId id="327" r:id="rId26"/>
    <p:sldId id="316" r:id="rId27"/>
    <p:sldId id="328" r:id="rId28"/>
    <p:sldId id="317" r:id="rId29"/>
    <p:sldId id="331" r:id="rId30"/>
    <p:sldId id="332" r:id="rId31"/>
    <p:sldId id="318" r:id="rId32"/>
    <p:sldId id="329" r:id="rId33"/>
    <p:sldId id="330" r:id="rId34"/>
    <p:sldId id="345" r:id="rId35"/>
    <p:sldId id="351" r:id="rId36"/>
    <p:sldId id="352" r:id="rId37"/>
    <p:sldId id="357" r:id="rId38"/>
    <p:sldId id="358" r:id="rId39"/>
    <p:sldId id="359" r:id="rId40"/>
    <p:sldId id="353" r:id="rId41"/>
    <p:sldId id="360" r:id="rId42"/>
    <p:sldId id="362" r:id="rId43"/>
    <p:sldId id="346" r:id="rId44"/>
    <p:sldId id="347" r:id="rId45"/>
    <p:sldId id="349" r:id="rId46"/>
    <p:sldId id="350" r:id="rId47"/>
    <p:sldId id="368" r:id="rId48"/>
    <p:sldId id="369" r:id="rId49"/>
    <p:sldId id="354" r:id="rId50"/>
    <p:sldId id="363" r:id="rId51"/>
    <p:sldId id="365" r:id="rId52"/>
    <p:sldId id="355" r:id="rId53"/>
    <p:sldId id="366" r:id="rId54"/>
    <p:sldId id="367" r:id="rId55"/>
    <p:sldId id="294" r:id="rId56"/>
    <p:sldId id="291" r:id="rId5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9"/>
    </p:embeddedFont>
    <p:embeddedFont>
      <p:font typeface="Francois One" panose="020B0604020202020204" charset="0"/>
      <p:regular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1DA537-583A-483B-B01B-6DAD56710DD9}" v="1" dt="2022-03-10T16:47:20.314"/>
  </p1510:revLst>
</p1510:revInfo>
</file>

<file path=ppt/tableStyles.xml><?xml version="1.0" encoding="utf-8"?>
<a:tblStyleLst xmlns:a="http://schemas.openxmlformats.org/drawingml/2006/main" def="{303C4FA2-31AA-40CC-916D-3EED1F2571AD}">
  <a:tblStyle styleId="{303C4FA2-31AA-40CC-916D-3EED1F2571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21" autoAdjust="0"/>
    <p:restoredTop sz="73773" autoAdjust="0"/>
  </p:normalViewPr>
  <p:slideViewPr>
    <p:cSldViewPr snapToGrid="0">
      <p:cViewPr varScale="1">
        <p:scale>
          <a:sx n="100" d="100"/>
          <a:sy n="100" d="100"/>
        </p:scale>
        <p:origin x="15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ousa Gaspar" userId="d5028388-3bb0-4b30-8288-f1267f4917bb" providerId="ADAL" clId="{6D343425-0098-4055-86B3-6E350B8BF5B4}"/>
    <pc:docChg chg="undo custSel addSld delSld modSld sldOrd delMainMaster">
      <pc:chgData name="João Pedro Sousa Gaspar" userId="d5028388-3bb0-4b30-8288-f1267f4917bb" providerId="ADAL" clId="{6D343425-0098-4055-86B3-6E350B8BF5B4}" dt="2021-12-18T13:36:00.435" v="6619" actId="1076"/>
      <pc:docMkLst>
        <pc:docMk/>
      </pc:docMkLst>
      <pc:sldChg chg="addSp delSp modSp mod ord">
        <pc:chgData name="João Pedro Sousa Gaspar" userId="d5028388-3bb0-4b30-8288-f1267f4917bb" providerId="ADAL" clId="{6D343425-0098-4055-86B3-6E350B8BF5B4}" dt="2021-11-30T17:01:05.473" v="5698"/>
        <pc:sldMkLst>
          <pc:docMk/>
          <pc:sldMk cId="0" sldId="256"/>
        </pc:sldMkLst>
        <pc:spChg chg="add del mod">
          <ac:chgData name="João Pedro Sousa Gaspar" userId="d5028388-3bb0-4b30-8288-f1267f4917bb" providerId="ADAL" clId="{6D343425-0098-4055-86B3-6E350B8BF5B4}" dt="2021-11-26T22:59:29.085" v="5580" actId="478"/>
          <ac:spMkLst>
            <pc:docMk/>
            <pc:sldMk cId="0" sldId="256"/>
            <ac:spMk id="3" creationId="{90A0E061-79ED-4519-BD01-26142E1E5B6D}"/>
          </ac:spMkLst>
        </pc:spChg>
        <pc:spChg chg="del">
          <ac:chgData name="João Pedro Sousa Gaspar" userId="d5028388-3bb0-4b30-8288-f1267f4917bb" providerId="ADAL" clId="{6D343425-0098-4055-86B3-6E350B8BF5B4}" dt="2021-11-26T22:59:21.110" v="5579" actId="478"/>
          <ac:spMkLst>
            <pc:docMk/>
            <pc:sldMk cId="0" sldId="256"/>
            <ac:spMk id="585" creationId="{00000000-0000-0000-0000-000000000000}"/>
          </ac:spMkLst>
        </pc:spChg>
        <pc:picChg chg="add mod">
          <ac:chgData name="João Pedro Sousa Gaspar" userId="d5028388-3bb0-4b30-8288-f1267f4917bb" providerId="ADAL" clId="{6D343425-0098-4055-86B3-6E350B8BF5B4}" dt="2021-11-26T23:00:02.180" v="5586" actId="1076"/>
          <ac:picMkLst>
            <pc:docMk/>
            <pc:sldMk cId="0" sldId="256"/>
            <ac:picMk id="5" creationId="{C5542FF1-7E8F-4B5D-B744-D7D9C3DE2455}"/>
          </ac:picMkLst>
        </pc:picChg>
      </pc:sldChg>
      <pc:sldChg chg="del">
        <pc:chgData name="João Pedro Sousa Gaspar" userId="d5028388-3bb0-4b30-8288-f1267f4917bb" providerId="ADAL" clId="{6D343425-0098-4055-86B3-6E350B8BF5B4}" dt="2021-11-26T14:46:10.526" v="5487" actId="47"/>
        <pc:sldMkLst>
          <pc:docMk/>
          <pc:sldMk cId="0" sldId="257"/>
        </pc:sldMkLst>
      </pc:sldChg>
      <pc:sldChg chg="modSp mod">
        <pc:chgData name="João Pedro Sousa Gaspar" userId="d5028388-3bb0-4b30-8288-f1267f4917bb" providerId="ADAL" clId="{6D343425-0098-4055-86B3-6E350B8BF5B4}" dt="2021-11-25T19:25:22.308" v="125"/>
        <pc:sldMkLst>
          <pc:docMk/>
          <pc:sldMk cId="0" sldId="258"/>
        </pc:sldMkLst>
        <pc:spChg chg="mod">
          <ac:chgData name="João Pedro Sousa Gaspar" userId="d5028388-3bb0-4b30-8288-f1267f4917bb" providerId="ADAL" clId="{6D343425-0098-4055-86B3-6E350B8BF5B4}" dt="2021-11-25T19:24:25.830" v="60" actId="20577"/>
          <ac:spMkLst>
            <pc:docMk/>
            <pc:sldMk cId="0" sldId="258"/>
            <ac:spMk id="598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4:53.903" v="84" actId="1076"/>
          <ac:spMkLst>
            <pc:docMk/>
            <pc:sldMk cId="0" sldId="258"/>
            <ac:spMk id="599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5:09.652" v="114" actId="20577"/>
          <ac:spMkLst>
            <pc:docMk/>
            <pc:sldMk cId="0" sldId="258"/>
            <ac:spMk id="601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5:18.277" v="124" actId="20577"/>
          <ac:spMkLst>
            <pc:docMk/>
            <pc:sldMk cId="0" sldId="258"/>
            <ac:spMk id="602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5:22.308" v="125"/>
          <ac:spMkLst>
            <pc:docMk/>
            <pc:sldMk cId="0" sldId="258"/>
            <ac:spMk id="604" creationId="{00000000-0000-0000-0000-000000000000}"/>
          </ac:spMkLst>
        </pc:spChg>
      </pc:sldChg>
      <pc:sldChg chg="del">
        <pc:chgData name="João Pedro Sousa Gaspar" userId="d5028388-3bb0-4b30-8288-f1267f4917bb" providerId="ADAL" clId="{6D343425-0098-4055-86B3-6E350B8BF5B4}" dt="2021-11-26T14:46:11.002" v="5488" actId="47"/>
        <pc:sldMkLst>
          <pc:docMk/>
          <pc:sldMk cId="0" sldId="259"/>
        </pc:sldMkLst>
      </pc:sldChg>
      <pc:sldChg chg="del">
        <pc:chgData name="João Pedro Sousa Gaspar" userId="d5028388-3bb0-4b30-8288-f1267f4917bb" providerId="ADAL" clId="{6D343425-0098-4055-86B3-6E350B8BF5B4}" dt="2021-11-26T14:46:11.076" v="5489" actId="47"/>
        <pc:sldMkLst>
          <pc:docMk/>
          <pc:sldMk cId="0" sldId="260"/>
        </pc:sldMkLst>
      </pc:sldChg>
      <pc:sldChg chg="modSp mod ord modNotes">
        <pc:chgData name="João Pedro Sousa Gaspar" userId="d5028388-3bb0-4b30-8288-f1267f4917bb" providerId="ADAL" clId="{6D343425-0098-4055-86B3-6E350B8BF5B4}" dt="2021-11-25T19:25:42.696" v="127"/>
        <pc:sldMkLst>
          <pc:docMk/>
          <pc:sldMk cId="0" sldId="261"/>
        </pc:sldMkLst>
        <pc:spChg chg="mod">
          <ac:chgData name="João Pedro Sousa Gaspar" userId="d5028388-3bb0-4b30-8288-f1267f4917bb" providerId="ADAL" clId="{6D343425-0098-4055-86B3-6E350B8BF5B4}" dt="2021-11-25T19:25:42.696" v="127"/>
          <ac:spMkLst>
            <pc:docMk/>
            <pc:sldMk cId="0" sldId="261"/>
            <ac:spMk id="711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5:37.349" v="126"/>
          <ac:spMkLst>
            <pc:docMk/>
            <pc:sldMk cId="0" sldId="261"/>
            <ac:spMk id="712" creationId="{00000000-0000-0000-0000-000000000000}"/>
          </ac:spMkLst>
        </pc:spChg>
      </pc:sldChg>
      <pc:sldChg chg="del">
        <pc:chgData name="João Pedro Sousa Gaspar" userId="d5028388-3bb0-4b30-8288-f1267f4917bb" providerId="ADAL" clId="{6D343425-0098-4055-86B3-6E350B8BF5B4}" dt="2021-11-26T14:46:11.179" v="5490" actId="47"/>
        <pc:sldMkLst>
          <pc:docMk/>
          <pc:sldMk cId="0" sldId="262"/>
        </pc:sldMkLst>
      </pc:sldChg>
      <pc:sldChg chg="del">
        <pc:chgData name="João Pedro Sousa Gaspar" userId="d5028388-3bb0-4b30-8288-f1267f4917bb" providerId="ADAL" clId="{6D343425-0098-4055-86B3-6E350B8BF5B4}" dt="2021-11-26T14:46:11.329" v="5491" actId="47"/>
        <pc:sldMkLst>
          <pc:docMk/>
          <pc:sldMk cId="0" sldId="263"/>
        </pc:sldMkLst>
      </pc:sldChg>
      <pc:sldChg chg="del">
        <pc:chgData name="João Pedro Sousa Gaspar" userId="d5028388-3bb0-4b30-8288-f1267f4917bb" providerId="ADAL" clId="{6D343425-0098-4055-86B3-6E350B8BF5B4}" dt="2021-11-26T14:46:11.457" v="5492" actId="47"/>
        <pc:sldMkLst>
          <pc:docMk/>
          <pc:sldMk cId="0" sldId="264"/>
        </pc:sldMkLst>
      </pc:sldChg>
      <pc:sldChg chg="del">
        <pc:chgData name="João Pedro Sousa Gaspar" userId="d5028388-3bb0-4b30-8288-f1267f4917bb" providerId="ADAL" clId="{6D343425-0098-4055-86B3-6E350B8BF5B4}" dt="2021-11-26T14:46:11.586" v="5493" actId="47"/>
        <pc:sldMkLst>
          <pc:docMk/>
          <pc:sldMk cId="0" sldId="265"/>
        </pc:sldMkLst>
      </pc:sldChg>
      <pc:sldChg chg="del">
        <pc:chgData name="João Pedro Sousa Gaspar" userId="d5028388-3bb0-4b30-8288-f1267f4917bb" providerId="ADAL" clId="{6D343425-0098-4055-86B3-6E350B8BF5B4}" dt="2021-11-26T14:46:11.696" v="5494" actId="47"/>
        <pc:sldMkLst>
          <pc:docMk/>
          <pc:sldMk cId="0" sldId="266"/>
        </pc:sldMkLst>
      </pc:sldChg>
      <pc:sldChg chg="del">
        <pc:chgData name="João Pedro Sousa Gaspar" userId="d5028388-3bb0-4b30-8288-f1267f4917bb" providerId="ADAL" clId="{6D343425-0098-4055-86B3-6E350B8BF5B4}" dt="2021-11-26T14:46:11.800" v="5495" actId="47"/>
        <pc:sldMkLst>
          <pc:docMk/>
          <pc:sldMk cId="0" sldId="267"/>
        </pc:sldMkLst>
      </pc:sldChg>
      <pc:sldChg chg="del">
        <pc:chgData name="João Pedro Sousa Gaspar" userId="d5028388-3bb0-4b30-8288-f1267f4917bb" providerId="ADAL" clId="{6D343425-0098-4055-86B3-6E350B8BF5B4}" dt="2021-11-26T14:46:11.900" v="5496" actId="47"/>
        <pc:sldMkLst>
          <pc:docMk/>
          <pc:sldMk cId="0" sldId="268"/>
        </pc:sldMkLst>
      </pc:sldChg>
      <pc:sldChg chg="del">
        <pc:chgData name="João Pedro Sousa Gaspar" userId="d5028388-3bb0-4b30-8288-f1267f4917bb" providerId="ADAL" clId="{6D343425-0098-4055-86B3-6E350B8BF5B4}" dt="2021-11-26T14:46:11.959" v="5497" actId="47"/>
        <pc:sldMkLst>
          <pc:docMk/>
          <pc:sldMk cId="0" sldId="269"/>
        </pc:sldMkLst>
      </pc:sldChg>
      <pc:sldChg chg="del">
        <pc:chgData name="João Pedro Sousa Gaspar" userId="d5028388-3bb0-4b30-8288-f1267f4917bb" providerId="ADAL" clId="{6D343425-0098-4055-86B3-6E350B8BF5B4}" dt="2021-11-26T14:46:12.083" v="5498" actId="47"/>
        <pc:sldMkLst>
          <pc:docMk/>
          <pc:sldMk cId="0" sldId="270"/>
        </pc:sldMkLst>
      </pc:sldChg>
      <pc:sldChg chg="del">
        <pc:chgData name="João Pedro Sousa Gaspar" userId="d5028388-3bb0-4b30-8288-f1267f4917bb" providerId="ADAL" clId="{6D343425-0098-4055-86B3-6E350B8BF5B4}" dt="2021-11-26T14:46:12.234" v="5499" actId="47"/>
        <pc:sldMkLst>
          <pc:docMk/>
          <pc:sldMk cId="0" sldId="271"/>
        </pc:sldMkLst>
      </pc:sldChg>
      <pc:sldChg chg="modSp del mod">
        <pc:chgData name="João Pedro Sousa Gaspar" userId="d5028388-3bb0-4b30-8288-f1267f4917bb" providerId="ADAL" clId="{6D343425-0098-4055-86B3-6E350B8BF5B4}" dt="2021-11-26T14:46:12.375" v="5500" actId="47"/>
        <pc:sldMkLst>
          <pc:docMk/>
          <pc:sldMk cId="0" sldId="272"/>
        </pc:sldMkLst>
        <pc:spChg chg="mod">
          <ac:chgData name="João Pedro Sousa Gaspar" userId="d5028388-3bb0-4b30-8288-f1267f4917bb" providerId="ADAL" clId="{6D343425-0098-4055-86B3-6E350B8BF5B4}" dt="2021-11-25T20:21:58.603" v="2219" actId="20577"/>
          <ac:spMkLst>
            <pc:docMk/>
            <pc:sldMk cId="0" sldId="272"/>
            <ac:spMk id="1388" creationId="{00000000-0000-0000-0000-000000000000}"/>
          </ac:spMkLst>
        </pc:spChg>
      </pc:sldChg>
      <pc:sldChg chg="del">
        <pc:chgData name="João Pedro Sousa Gaspar" userId="d5028388-3bb0-4b30-8288-f1267f4917bb" providerId="ADAL" clId="{6D343425-0098-4055-86B3-6E350B8BF5B4}" dt="2021-11-26T14:46:12.572" v="5501" actId="47"/>
        <pc:sldMkLst>
          <pc:docMk/>
          <pc:sldMk cId="0" sldId="273"/>
        </pc:sldMkLst>
      </pc:sldChg>
      <pc:sldChg chg="del">
        <pc:chgData name="João Pedro Sousa Gaspar" userId="d5028388-3bb0-4b30-8288-f1267f4917bb" providerId="ADAL" clId="{6D343425-0098-4055-86B3-6E350B8BF5B4}" dt="2021-11-26T14:46:12.684" v="5502" actId="47"/>
        <pc:sldMkLst>
          <pc:docMk/>
          <pc:sldMk cId="0" sldId="274"/>
        </pc:sldMkLst>
      </pc:sldChg>
      <pc:sldChg chg="del">
        <pc:chgData name="João Pedro Sousa Gaspar" userId="d5028388-3bb0-4b30-8288-f1267f4917bb" providerId="ADAL" clId="{6D343425-0098-4055-86B3-6E350B8BF5B4}" dt="2021-11-26T14:46:12.868" v="5503" actId="47"/>
        <pc:sldMkLst>
          <pc:docMk/>
          <pc:sldMk cId="0" sldId="275"/>
        </pc:sldMkLst>
      </pc:sldChg>
      <pc:sldChg chg="del">
        <pc:chgData name="João Pedro Sousa Gaspar" userId="d5028388-3bb0-4b30-8288-f1267f4917bb" providerId="ADAL" clId="{6D343425-0098-4055-86B3-6E350B8BF5B4}" dt="2021-11-26T14:46:12.932" v="5504" actId="47"/>
        <pc:sldMkLst>
          <pc:docMk/>
          <pc:sldMk cId="0" sldId="276"/>
        </pc:sldMkLst>
      </pc:sldChg>
      <pc:sldChg chg="del">
        <pc:chgData name="João Pedro Sousa Gaspar" userId="d5028388-3bb0-4b30-8288-f1267f4917bb" providerId="ADAL" clId="{6D343425-0098-4055-86B3-6E350B8BF5B4}" dt="2021-11-26T14:46:13.017" v="5505" actId="47"/>
        <pc:sldMkLst>
          <pc:docMk/>
          <pc:sldMk cId="0" sldId="277"/>
        </pc:sldMkLst>
      </pc:sldChg>
      <pc:sldChg chg="del">
        <pc:chgData name="João Pedro Sousa Gaspar" userId="d5028388-3bb0-4b30-8288-f1267f4917bb" providerId="ADAL" clId="{6D343425-0098-4055-86B3-6E350B8BF5B4}" dt="2021-11-26T14:46:13.159" v="5506" actId="47"/>
        <pc:sldMkLst>
          <pc:docMk/>
          <pc:sldMk cId="0" sldId="278"/>
        </pc:sldMkLst>
      </pc:sldChg>
      <pc:sldChg chg="del">
        <pc:chgData name="João Pedro Sousa Gaspar" userId="d5028388-3bb0-4b30-8288-f1267f4917bb" providerId="ADAL" clId="{6D343425-0098-4055-86B3-6E350B8BF5B4}" dt="2021-11-26T14:46:13.296" v="5507" actId="47"/>
        <pc:sldMkLst>
          <pc:docMk/>
          <pc:sldMk cId="0" sldId="279"/>
        </pc:sldMkLst>
      </pc:sldChg>
      <pc:sldChg chg="del">
        <pc:chgData name="João Pedro Sousa Gaspar" userId="d5028388-3bb0-4b30-8288-f1267f4917bb" providerId="ADAL" clId="{6D343425-0098-4055-86B3-6E350B8BF5B4}" dt="2021-11-26T14:46:13.473" v="5508" actId="47"/>
        <pc:sldMkLst>
          <pc:docMk/>
          <pc:sldMk cId="0" sldId="280"/>
        </pc:sldMkLst>
      </pc:sldChg>
      <pc:sldChg chg="del">
        <pc:chgData name="João Pedro Sousa Gaspar" userId="d5028388-3bb0-4b30-8288-f1267f4917bb" providerId="ADAL" clId="{6D343425-0098-4055-86B3-6E350B8BF5B4}" dt="2021-11-26T14:46:13.617" v="5509" actId="47"/>
        <pc:sldMkLst>
          <pc:docMk/>
          <pc:sldMk cId="0" sldId="281"/>
        </pc:sldMkLst>
      </pc:sldChg>
      <pc:sldChg chg="del">
        <pc:chgData name="João Pedro Sousa Gaspar" userId="d5028388-3bb0-4b30-8288-f1267f4917bb" providerId="ADAL" clId="{6D343425-0098-4055-86B3-6E350B8BF5B4}" dt="2021-11-26T14:46:13.754" v="5510" actId="47"/>
        <pc:sldMkLst>
          <pc:docMk/>
          <pc:sldMk cId="0" sldId="282"/>
        </pc:sldMkLst>
      </pc:sldChg>
      <pc:sldChg chg="del">
        <pc:chgData name="João Pedro Sousa Gaspar" userId="d5028388-3bb0-4b30-8288-f1267f4917bb" providerId="ADAL" clId="{6D343425-0098-4055-86B3-6E350B8BF5B4}" dt="2021-11-26T14:46:13.899" v="5511" actId="47"/>
        <pc:sldMkLst>
          <pc:docMk/>
          <pc:sldMk cId="0" sldId="283"/>
        </pc:sldMkLst>
      </pc:sldChg>
      <pc:sldChg chg="addSp delSp modSp mod ord modNotes">
        <pc:chgData name="João Pedro Sousa Gaspar" userId="d5028388-3bb0-4b30-8288-f1267f4917bb" providerId="ADAL" clId="{6D343425-0098-4055-86B3-6E350B8BF5B4}" dt="2021-11-26T14:42:47.232" v="5480" actId="20577"/>
        <pc:sldMkLst>
          <pc:docMk/>
          <pc:sldMk cId="0" sldId="284"/>
        </pc:sldMkLst>
        <pc:spChg chg="add del">
          <ac:chgData name="João Pedro Sousa Gaspar" userId="d5028388-3bb0-4b30-8288-f1267f4917bb" providerId="ADAL" clId="{6D343425-0098-4055-86B3-6E350B8BF5B4}" dt="2021-11-25T19:38:36.097" v="530" actId="22"/>
          <ac:spMkLst>
            <pc:docMk/>
            <pc:sldMk cId="0" sldId="284"/>
            <ac:spMk id="98" creationId="{6A43AB24-ACDC-458D-BE19-A2B5D540E2A5}"/>
          </ac:spMkLst>
        </pc:spChg>
        <pc:spChg chg="add del mod">
          <ac:chgData name="João Pedro Sousa Gaspar" userId="d5028388-3bb0-4b30-8288-f1267f4917bb" providerId="ADAL" clId="{6D343425-0098-4055-86B3-6E350B8BF5B4}" dt="2021-11-25T19:38:58.295" v="540" actId="478"/>
          <ac:spMkLst>
            <pc:docMk/>
            <pc:sldMk cId="0" sldId="284"/>
            <ac:spMk id="99" creationId="{A7929213-1615-4D82-89E4-F31292039A1B}"/>
          </ac:spMkLst>
        </pc:spChg>
        <pc:spChg chg="add mod">
          <ac:chgData name="João Pedro Sousa Gaspar" userId="d5028388-3bb0-4b30-8288-f1267f4917bb" providerId="ADAL" clId="{6D343425-0098-4055-86B3-6E350B8BF5B4}" dt="2021-11-25T19:43:59.475" v="960" actId="1076"/>
          <ac:spMkLst>
            <pc:docMk/>
            <pc:sldMk cId="0" sldId="284"/>
            <ac:spMk id="100" creationId="{084DD477-4A41-4D81-9399-72C80B39AB39}"/>
          </ac:spMkLst>
        </pc:spChg>
        <pc:spChg chg="add mod">
          <ac:chgData name="João Pedro Sousa Gaspar" userId="d5028388-3bb0-4b30-8288-f1267f4917bb" providerId="ADAL" clId="{6D343425-0098-4055-86B3-6E350B8BF5B4}" dt="2021-11-25T19:44:02.196" v="961" actId="1076"/>
          <ac:spMkLst>
            <pc:docMk/>
            <pc:sldMk cId="0" sldId="284"/>
            <ac:spMk id="103" creationId="{137B9BEE-0AFF-4B79-ADC5-F71790B8705B}"/>
          </ac:spMkLst>
        </pc:spChg>
        <pc:spChg chg="add mod">
          <ac:chgData name="João Pedro Sousa Gaspar" userId="d5028388-3bb0-4b30-8288-f1267f4917bb" providerId="ADAL" clId="{6D343425-0098-4055-86B3-6E350B8BF5B4}" dt="2021-11-25T19:45:15.657" v="1059" actId="1076"/>
          <ac:spMkLst>
            <pc:docMk/>
            <pc:sldMk cId="0" sldId="284"/>
            <ac:spMk id="125" creationId="{DE5BE989-8D6E-45E3-9625-11BA2766E606}"/>
          </ac:spMkLst>
        </pc:spChg>
        <pc:spChg chg="add mod">
          <ac:chgData name="João Pedro Sousa Gaspar" userId="d5028388-3bb0-4b30-8288-f1267f4917bb" providerId="ADAL" clId="{6D343425-0098-4055-86B3-6E350B8BF5B4}" dt="2021-11-25T19:45:17.575" v="1060" actId="1076"/>
          <ac:spMkLst>
            <pc:docMk/>
            <pc:sldMk cId="0" sldId="284"/>
            <ac:spMk id="130" creationId="{5F2CD53F-66A1-4252-B6F5-F8AB03DD2965}"/>
          </ac:spMkLst>
        </pc:spChg>
        <pc:spChg chg="mod">
          <ac:chgData name="João Pedro Sousa Gaspar" userId="d5028388-3bb0-4b30-8288-f1267f4917bb" providerId="ADAL" clId="{6D343425-0098-4055-86B3-6E350B8BF5B4}" dt="2021-11-26T14:42:47.232" v="5480" actId="20577"/>
          <ac:spMkLst>
            <pc:docMk/>
            <pc:sldMk cId="0" sldId="284"/>
            <ac:spMk id="2215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43:12.220" v="938" actId="20577"/>
          <ac:spMkLst>
            <pc:docMk/>
            <pc:sldMk cId="0" sldId="284"/>
            <ac:spMk id="2282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43:39.623" v="950" actId="1076"/>
          <ac:spMkLst>
            <pc:docMk/>
            <pc:sldMk cId="0" sldId="284"/>
            <ac:spMk id="2283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43:39.623" v="950" actId="1076"/>
          <ac:spMkLst>
            <pc:docMk/>
            <pc:sldMk cId="0" sldId="284"/>
            <ac:spMk id="2284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41:45.887" v="816" actId="1076"/>
          <ac:spMkLst>
            <pc:docMk/>
            <pc:sldMk cId="0" sldId="284"/>
            <ac:spMk id="2285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36:44.231" v="408" actId="1076"/>
          <ac:spMkLst>
            <pc:docMk/>
            <pc:sldMk cId="0" sldId="284"/>
            <ac:spMk id="2288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41:17.654" v="795" actId="1076"/>
          <ac:spMkLst>
            <pc:docMk/>
            <pc:sldMk cId="0" sldId="284"/>
            <ac:spMk id="2291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42:36.862" v="838" actId="1076"/>
          <ac:spMkLst>
            <pc:docMk/>
            <pc:sldMk cId="0" sldId="284"/>
            <ac:spMk id="2292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2:48:35.019" v="4977" actId="20577"/>
          <ac:spMkLst>
            <pc:docMk/>
            <pc:sldMk cId="0" sldId="284"/>
            <ac:spMk id="2293" creationId="{00000000-0000-0000-0000-000000000000}"/>
          </ac:spMkLst>
        </pc:spChg>
        <pc:grpChg chg="del">
          <ac:chgData name="João Pedro Sousa Gaspar" userId="d5028388-3bb0-4b30-8288-f1267f4917bb" providerId="ADAL" clId="{6D343425-0098-4055-86B3-6E350B8BF5B4}" dt="2021-11-25T19:31:24.031" v="270" actId="478"/>
          <ac:grpSpMkLst>
            <pc:docMk/>
            <pc:sldMk cId="0" sldId="284"/>
            <ac:grpSpMk id="2216" creationId="{00000000-0000-0000-0000-000000000000}"/>
          </ac:grpSpMkLst>
        </pc:grpChg>
        <pc:picChg chg="add mod ord">
          <ac:chgData name="João Pedro Sousa Gaspar" userId="d5028388-3bb0-4b30-8288-f1267f4917bb" providerId="ADAL" clId="{6D343425-0098-4055-86B3-6E350B8BF5B4}" dt="2021-11-25T19:34:10.574" v="292" actId="167"/>
          <ac:picMkLst>
            <pc:docMk/>
            <pc:sldMk cId="0" sldId="284"/>
            <ac:picMk id="3" creationId="{88DF85C8-1BE1-428E-A36B-799E1F3D4D27}"/>
          </ac:picMkLst>
        </pc:picChg>
        <pc:cxnChg chg="add mod">
          <ac:chgData name="João Pedro Sousa Gaspar" userId="d5028388-3bb0-4b30-8288-f1267f4917bb" providerId="ADAL" clId="{6D343425-0098-4055-86B3-6E350B8BF5B4}" dt="2021-11-25T19:44:04.353" v="962" actId="14100"/>
          <ac:cxnSpMkLst>
            <pc:docMk/>
            <pc:sldMk cId="0" sldId="284"/>
            <ac:cxnSpMk id="101" creationId="{18A00A8E-DDCE-4AE3-B79B-72F998EB408A}"/>
          </ac:cxnSpMkLst>
        </pc:cxnChg>
        <pc:cxnChg chg="add mod">
          <ac:chgData name="João Pedro Sousa Gaspar" userId="d5028388-3bb0-4b30-8288-f1267f4917bb" providerId="ADAL" clId="{6D343425-0098-4055-86B3-6E350B8BF5B4}" dt="2021-11-25T19:42:27.385" v="836" actId="14100"/>
          <ac:cxnSpMkLst>
            <pc:docMk/>
            <pc:sldMk cId="0" sldId="284"/>
            <ac:cxnSpMk id="110" creationId="{103F25EF-4D4C-42CF-B8DA-BD38D9D87D03}"/>
          </ac:cxnSpMkLst>
        </pc:cxnChg>
        <pc:cxnChg chg="add mod">
          <ac:chgData name="João Pedro Sousa Gaspar" userId="d5028388-3bb0-4b30-8288-f1267f4917bb" providerId="ADAL" clId="{6D343425-0098-4055-86B3-6E350B8BF5B4}" dt="2021-11-25T19:45:32.954" v="1066" actId="14100"/>
          <ac:cxnSpMkLst>
            <pc:docMk/>
            <pc:sldMk cId="0" sldId="284"/>
            <ac:cxnSpMk id="131" creationId="{57B4D258-A3E5-4901-8E90-1B43C07B3393}"/>
          </ac:cxnSpMkLst>
        </pc:cxnChg>
        <pc:cxnChg chg="mod">
          <ac:chgData name="João Pedro Sousa Gaspar" userId="d5028388-3bb0-4b30-8288-f1267f4917bb" providerId="ADAL" clId="{6D343425-0098-4055-86B3-6E350B8BF5B4}" dt="2021-11-25T19:43:44.202" v="953" actId="14100"/>
          <ac:cxnSpMkLst>
            <pc:docMk/>
            <pc:sldMk cId="0" sldId="284"/>
            <ac:cxnSpMk id="2286" creationId="{00000000-0000-0000-0000-000000000000}"/>
          </ac:cxnSpMkLst>
        </pc:cxnChg>
        <pc:cxnChg chg="mod">
          <ac:chgData name="João Pedro Sousa Gaspar" userId="d5028388-3bb0-4b30-8288-f1267f4917bb" providerId="ADAL" clId="{6D343425-0098-4055-86B3-6E350B8BF5B4}" dt="2021-11-25T19:36:52.426" v="412" actId="14100"/>
          <ac:cxnSpMkLst>
            <pc:docMk/>
            <pc:sldMk cId="0" sldId="284"/>
            <ac:cxnSpMk id="2287" creationId="{00000000-0000-0000-0000-000000000000}"/>
          </ac:cxnSpMkLst>
        </pc:cxnChg>
        <pc:cxnChg chg="del mod">
          <ac:chgData name="João Pedro Sousa Gaspar" userId="d5028388-3bb0-4b30-8288-f1267f4917bb" providerId="ADAL" clId="{6D343425-0098-4055-86B3-6E350B8BF5B4}" dt="2021-11-25T19:42:07.349" v="826" actId="478"/>
          <ac:cxnSpMkLst>
            <pc:docMk/>
            <pc:sldMk cId="0" sldId="284"/>
            <ac:cxnSpMk id="2289" creationId="{00000000-0000-0000-0000-000000000000}"/>
          </ac:cxnSpMkLst>
        </pc:cxnChg>
        <pc:cxnChg chg="mod">
          <ac:chgData name="João Pedro Sousa Gaspar" userId="d5028388-3bb0-4b30-8288-f1267f4917bb" providerId="ADAL" clId="{6D343425-0098-4055-86B3-6E350B8BF5B4}" dt="2021-11-25T20:23:32.320" v="2224" actId="14100"/>
          <ac:cxnSpMkLst>
            <pc:docMk/>
            <pc:sldMk cId="0" sldId="284"/>
            <ac:cxnSpMk id="2290" creationId="{00000000-0000-0000-0000-000000000000}"/>
          </ac:cxnSpMkLst>
        </pc:cxnChg>
      </pc:sldChg>
      <pc:sldChg chg="del">
        <pc:chgData name="João Pedro Sousa Gaspar" userId="d5028388-3bb0-4b30-8288-f1267f4917bb" providerId="ADAL" clId="{6D343425-0098-4055-86B3-6E350B8BF5B4}" dt="2021-11-26T14:46:14.047" v="5512" actId="47"/>
        <pc:sldMkLst>
          <pc:docMk/>
          <pc:sldMk cId="0" sldId="285"/>
        </pc:sldMkLst>
      </pc:sldChg>
      <pc:sldChg chg="addSp delSp modSp del mod modNotes">
        <pc:chgData name="João Pedro Sousa Gaspar" userId="d5028388-3bb0-4b30-8288-f1267f4917bb" providerId="ADAL" clId="{6D343425-0098-4055-86B3-6E350B8BF5B4}" dt="2021-11-26T14:46:14.186" v="5513" actId="47"/>
        <pc:sldMkLst>
          <pc:docMk/>
          <pc:sldMk cId="0" sldId="286"/>
        </pc:sldMkLst>
        <pc:spChg chg="add del mod">
          <ac:chgData name="João Pedro Sousa Gaspar" userId="d5028388-3bb0-4b30-8288-f1267f4917bb" providerId="ADAL" clId="{6D343425-0098-4055-86B3-6E350B8BF5B4}" dt="2021-11-25T22:32:19.448" v="4563" actId="21"/>
          <ac:spMkLst>
            <pc:docMk/>
            <pc:sldMk cId="0" sldId="286"/>
            <ac:spMk id="112" creationId="{3075E3FD-0DCA-415F-85BF-5194A02A600E}"/>
          </ac:spMkLst>
        </pc:spChg>
        <pc:spChg chg="add del mod">
          <ac:chgData name="João Pedro Sousa Gaspar" userId="d5028388-3bb0-4b30-8288-f1267f4917bb" providerId="ADAL" clId="{6D343425-0098-4055-86B3-6E350B8BF5B4}" dt="2021-11-25T22:32:19.448" v="4563" actId="21"/>
          <ac:spMkLst>
            <pc:docMk/>
            <pc:sldMk cId="0" sldId="286"/>
            <ac:spMk id="113" creationId="{2D398469-7317-4D1A-829F-841970104248}"/>
          </ac:spMkLst>
        </pc:spChg>
      </pc:sldChg>
      <pc:sldChg chg="del">
        <pc:chgData name="João Pedro Sousa Gaspar" userId="d5028388-3bb0-4b30-8288-f1267f4917bb" providerId="ADAL" clId="{6D343425-0098-4055-86B3-6E350B8BF5B4}" dt="2021-11-26T14:46:14.283" v="5514" actId="47"/>
        <pc:sldMkLst>
          <pc:docMk/>
          <pc:sldMk cId="0" sldId="287"/>
        </pc:sldMkLst>
      </pc:sldChg>
      <pc:sldChg chg="del">
        <pc:chgData name="João Pedro Sousa Gaspar" userId="d5028388-3bb0-4b30-8288-f1267f4917bb" providerId="ADAL" clId="{6D343425-0098-4055-86B3-6E350B8BF5B4}" dt="2021-11-26T14:46:14.367" v="5515" actId="47"/>
        <pc:sldMkLst>
          <pc:docMk/>
          <pc:sldMk cId="0" sldId="288"/>
        </pc:sldMkLst>
      </pc:sldChg>
      <pc:sldChg chg="del">
        <pc:chgData name="João Pedro Sousa Gaspar" userId="d5028388-3bb0-4b30-8288-f1267f4917bb" providerId="ADAL" clId="{6D343425-0098-4055-86B3-6E350B8BF5B4}" dt="2021-11-26T14:46:14.456" v="5516" actId="47"/>
        <pc:sldMkLst>
          <pc:docMk/>
          <pc:sldMk cId="0" sldId="289"/>
        </pc:sldMkLst>
      </pc:sldChg>
      <pc:sldChg chg="del">
        <pc:chgData name="João Pedro Sousa Gaspar" userId="d5028388-3bb0-4b30-8288-f1267f4917bb" providerId="ADAL" clId="{6D343425-0098-4055-86B3-6E350B8BF5B4}" dt="2021-11-26T14:46:14.663" v="5517" actId="47"/>
        <pc:sldMkLst>
          <pc:docMk/>
          <pc:sldMk cId="0" sldId="290"/>
        </pc:sldMkLst>
      </pc:sldChg>
      <pc:sldChg chg="delSp modSp add del mod ord">
        <pc:chgData name="João Pedro Sousa Gaspar" userId="d5028388-3bb0-4b30-8288-f1267f4917bb" providerId="ADAL" clId="{6D343425-0098-4055-86B3-6E350B8BF5B4}" dt="2021-11-27T14:09:30.151" v="5641" actId="115"/>
        <pc:sldMkLst>
          <pc:docMk/>
          <pc:sldMk cId="0" sldId="291"/>
        </pc:sldMkLst>
        <pc:spChg chg="mod">
          <ac:chgData name="João Pedro Sousa Gaspar" userId="d5028388-3bb0-4b30-8288-f1267f4917bb" providerId="ADAL" clId="{6D343425-0098-4055-86B3-6E350B8BF5B4}" dt="2021-11-27T14:09:30.151" v="5641" actId="115"/>
          <ac:spMkLst>
            <pc:docMk/>
            <pc:sldMk cId="0" sldId="291"/>
            <ac:spMk id="2589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0:31:45.910" v="2700" actId="20577"/>
          <ac:spMkLst>
            <pc:docMk/>
            <pc:sldMk cId="0" sldId="291"/>
            <ac:spMk id="2590" creationId="{00000000-0000-0000-0000-000000000000}"/>
          </ac:spMkLst>
        </pc:spChg>
        <pc:grpChg chg="del">
          <ac:chgData name="João Pedro Sousa Gaspar" userId="d5028388-3bb0-4b30-8288-f1267f4917bb" providerId="ADAL" clId="{6D343425-0098-4055-86B3-6E350B8BF5B4}" dt="2021-11-25T20:30:07.168" v="2635" actId="478"/>
          <ac:grpSpMkLst>
            <pc:docMk/>
            <pc:sldMk cId="0" sldId="291"/>
            <ac:grpSpMk id="2572" creationId="{00000000-0000-0000-0000-000000000000}"/>
          </ac:grpSpMkLst>
        </pc:grpChg>
        <pc:grpChg chg="del">
          <ac:chgData name="João Pedro Sousa Gaspar" userId="d5028388-3bb0-4b30-8288-f1267f4917bb" providerId="ADAL" clId="{6D343425-0098-4055-86B3-6E350B8BF5B4}" dt="2021-11-25T20:30:07.168" v="2635" actId="478"/>
          <ac:grpSpMkLst>
            <pc:docMk/>
            <pc:sldMk cId="0" sldId="291"/>
            <ac:grpSpMk id="2578" creationId="{00000000-0000-0000-0000-000000000000}"/>
          </ac:grpSpMkLst>
        </pc:grpChg>
        <pc:grpChg chg="del">
          <ac:chgData name="João Pedro Sousa Gaspar" userId="d5028388-3bb0-4b30-8288-f1267f4917bb" providerId="ADAL" clId="{6D343425-0098-4055-86B3-6E350B8BF5B4}" dt="2021-11-25T20:30:07.168" v="2635" actId="478"/>
          <ac:grpSpMkLst>
            <pc:docMk/>
            <pc:sldMk cId="0" sldId="291"/>
            <ac:grpSpMk id="2584" creationId="{00000000-0000-0000-0000-000000000000}"/>
          </ac:grpSpMkLst>
        </pc:grpChg>
      </pc:sldChg>
      <pc:sldChg chg="del">
        <pc:chgData name="João Pedro Sousa Gaspar" userId="d5028388-3bb0-4b30-8288-f1267f4917bb" providerId="ADAL" clId="{6D343425-0098-4055-86B3-6E350B8BF5B4}" dt="2021-11-26T14:46:14.896" v="5518" actId="47"/>
        <pc:sldMkLst>
          <pc:docMk/>
          <pc:sldMk cId="0" sldId="292"/>
        </pc:sldMkLst>
      </pc:sldChg>
      <pc:sldChg chg="del">
        <pc:chgData name="João Pedro Sousa Gaspar" userId="d5028388-3bb0-4b30-8288-f1267f4917bb" providerId="ADAL" clId="{6D343425-0098-4055-86B3-6E350B8BF5B4}" dt="2021-11-26T14:46:15.028" v="5519" actId="47"/>
        <pc:sldMkLst>
          <pc:docMk/>
          <pc:sldMk cId="0" sldId="293"/>
        </pc:sldMkLst>
      </pc:sldChg>
      <pc:sldChg chg="delSp modSp add del mod ord">
        <pc:chgData name="João Pedro Sousa Gaspar" userId="d5028388-3bb0-4b30-8288-f1267f4917bb" providerId="ADAL" clId="{6D343425-0098-4055-86B3-6E350B8BF5B4}" dt="2021-12-16T10:43:04.415" v="6149" actId="20577"/>
        <pc:sldMkLst>
          <pc:docMk/>
          <pc:sldMk cId="0" sldId="294"/>
        </pc:sldMkLst>
        <pc:spChg chg="mod">
          <ac:chgData name="João Pedro Sousa Gaspar" userId="d5028388-3bb0-4b30-8288-f1267f4917bb" providerId="ADAL" clId="{6D343425-0098-4055-86B3-6E350B8BF5B4}" dt="2021-12-16T10:43:04.415" v="6149" actId="20577"/>
          <ac:spMkLst>
            <pc:docMk/>
            <pc:sldMk cId="0" sldId="294"/>
            <ac:spMk id="3" creationId="{A6E3183D-B201-40D4-AB41-94CF75C14EF1}"/>
          </ac:spMkLst>
        </pc:spChg>
        <pc:spChg chg="mod">
          <ac:chgData name="João Pedro Sousa Gaspar" userId="d5028388-3bb0-4b30-8288-f1267f4917bb" providerId="ADAL" clId="{6D343425-0098-4055-86B3-6E350B8BF5B4}" dt="2021-11-25T20:37:41.028" v="2929" actId="20577"/>
          <ac:spMkLst>
            <pc:docMk/>
            <pc:sldMk cId="0" sldId="294"/>
            <ac:spMk id="4096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6T22:57:36.760" v="5577" actId="14100"/>
          <ac:spMkLst>
            <pc:docMk/>
            <pc:sldMk cId="0" sldId="294"/>
            <ac:spMk id="4097" creationId="{00000000-0000-0000-0000-000000000000}"/>
          </ac:spMkLst>
        </pc:spChg>
        <pc:spChg chg="del mod">
          <ac:chgData name="João Pedro Sousa Gaspar" userId="d5028388-3bb0-4b30-8288-f1267f4917bb" providerId="ADAL" clId="{6D343425-0098-4055-86B3-6E350B8BF5B4}" dt="2021-11-26T22:57:39.914" v="5578" actId="478"/>
          <ac:spMkLst>
            <pc:docMk/>
            <pc:sldMk cId="0" sldId="294"/>
            <ac:spMk id="4098" creationId="{00000000-0000-0000-0000-000000000000}"/>
          </ac:spMkLst>
        </pc:spChg>
      </pc:sldChg>
      <pc:sldChg chg="del">
        <pc:chgData name="João Pedro Sousa Gaspar" userId="d5028388-3bb0-4b30-8288-f1267f4917bb" providerId="ADAL" clId="{6D343425-0098-4055-86B3-6E350B8BF5B4}" dt="2021-11-26T14:46:15.080" v="5520" actId="47"/>
        <pc:sldMkLst>
          <pc:docMk/>
          <pc:sldMk cId="0" sldId="295"/>
        </pc:sldMkLst>
      </pc:sldChg>
      <pc:sldChg chg="del">
        <pc:chgData name="João Pedro Sousa Gaspar" userId="d5028388-3bb0-4b30-8288-f1267f4917bb" providerId="ADAL" clId="{6D343425-0098-4055-86B3-6E350B8BF5B4}" dt="2021-11-26T14:46:15.137" v="5521" actId="47"/>
        <pc:sldMkLst>
          <pc:docMk/>
          <pc:sldMk cId="0" sldId="296"/>
        </pc:sldMkLst>
      </pc:sldChg>
      <pc:sldChg chg="del">
        <pc:chgData name="João Pedro Sousa Gaspar" userId="d5028388-3bb0-4b30-8288-f1267f4917bb" providerId="ADAL" clId="{6D343425-0098-4055-86B3-6E350B8BF5B4}" dt="2021-11-26T14:46:15.193" v="5522" actId="47"/>
        <pc:sldMkLst>
          <pc:docMk/>
          <pc:sldMk cId="0" sldId="297"/>
        </pc:sldMkLst>
      </pc:sldChg>
      <pc:sldChg chg="del">
        <pc:chgData name="João Pedro Sousa Gaspar" userId="d5028388-3bb0-4b30-8288-f1267f4917bb" providerId="ADAL" clId="{6D343425-0098-4055-86B3-6E350B8BF5B4}" dt="2021-11-26T14:46:15.362" v="5523" actId="47"/>
        <pc:sldMkLst>
          <pc:docMk/>
          <pc:sldMk cId="0" sldId="298"/>
        </pc:sldMkLst>
      </pc:sldChg>
      <pc:sldChg chg="del">
        <pc:chgData name="João Pedro Sousa Gaspar" userId="d5028388-3bb0-4b30-8288-f1267f4917bb" providerId="ADAL" clId="{6D343425-0098-4055-86B3-6E350B8BF5B4}" dt="2021-11-26T14:46:15.433" v="5524" actId="47"/>
        <pc:sldMkLst>
          <pc:docMk/>
          <pc:sldMk cId="0" sldId="299"/>
        </pc:sldMkLst>
      </pc:sldChg>
      <pc:sldChg chg="del">
        <pc:chgData name="João Pedro Sousa Gaspar" userId="d5028388-3bb0-4b30-8288-f1267f4917bb" providerId="ADAL" clId="{6D343425-0098-4055-86B3-6E350B8BF5B4}" dt="2021-11-26T14:46:15.723" v="5525" actId="47"/>
        <pc:sldMkLst>
          <pc:docMk/>
          <pc:sldMk cId="0" sldId="300"/>
        </pc:sldMkLst>
      </pc:sldChg>
      <pc:sldChg chg="del">
        <pc:chgData name="João Pedro Sousa Gaspar" userId="d5028388-3bb0-4b30-8288-f1267f4917bb" providerId="ADAL" clId="{6D343425-0098-4055-86B3-6E350B8BF5B4}" dt="2021-11-26T14:46:16.198" v="5526" actId="47"/>
        <pc:sldMkLst>
          <pc:docMk/>
          <pc:sldMk cId="0" sldId="301"/>
        </pc:sldMkLst>
      </pc:sldChg>
      <pc:sldChg chg="del">
        <pc:chgData name="João Pedro Sousa Gaspar" userId="d5028388-3bb0-4b30-8288-f1267f4917bb" providerId="ADAL" clId="{6D343425-0098-4055-86B3-6E350B8BF5B4}" dt="2021-11-26T14:46:16.320" v="5527" actId="47"/>
        <pc:sldMkLst>
          <pc:docMk/>
          <pc:sldMk cId="0" sldId="302"/>
        </pc:sldMkLst>
      </pc:sldChg>
      <pc:sldChg chg="del">
        <pc:chgData name="João Pedro Sousa Gaspar" userId="d5028388-3bb0-4b30-8288-f1267f4917bb" providerId="ADAL" clId="{6D343425-0098-4055-86B3-6E350B8BF5B4}" dt="2021-11-26T14:46:16.405" v="5528" actId="47"/>
        <pc:sldMkLst>
          <pc:docMk/>
          <pc:sldMk cId="0" sldId="303"/>
        </pc:sldMkLst>
      </pc:sldChg>
      <pc:sldChg chg="del">
        <pc:chgData name="João Pedro Sousa Gaspar" userId="d5028388-3bb0-4b30-8288-f1267f4917bb" providerId="ADAL" clId="{6D343425-0098-4055-86B3-6E350B8BF5B4}" dt="2021-11-26T14:46:16.515" v="5529" actId="47"/>
        <pc:sldMkLst>
          <pc:docMk/>
          <pc:sldMk cId="0" sldId="304"/>
        </pc:sldMkLst>
      </pc:sldChg>
      <pc:sldChg chg="del">
        <pc:chgData name="João Pedro Sousa Gaspar" userId="d5028388-3bb0-4b30-8288-f1267f4917bb" providerId="ADAL" clId="{6D343425-0098-4055-86B3-6E350B8BF5B4}" dt="2021-11-26T14:46:16.640" v="5530" actId="47"/>
        <pc:sldMkLst>
          <pc:docMk/>
          <pc:sldMk cId="0" sldId="305"/>
        </pc:sldMkLst>
      </pc:sldChg>
      <pc:sldChg chg="del">
        <pc:chgData name="João Pedro Sousa Gaspar" userId="d5028388-3bb0-4b30-8288-f1267f4917bb" providerId="ADAL" clId="{6D343425-0098-4055-86B3-6E350B8BF5B4}" dt="2021-11-26T14:46:16.888" v="5531" actId="47"/>
        <pc:sldMkLst>
          <pc:docMk/>
          <pc:sldMk cId="0" sldId="306"/>
        </pc:sldMkLst>
      </pc:sldChg>
      <pc:sldChg chg="del">
        <pc:chgData name="João Pedro Sousa Gaspar" userId="d5028388-3bb0-4b30-8288-f1267f4917bb" providerId="ADAL" clId="{6D343425-0098-4055-86B3-6E350B8BF5B4}" dt="2021-11-26T14:46:17.245" v="5532" actId="47"/>
        <pc:sldMkLst>
          <pc:docMk/>
          <pc:sldMk cId="0" sldId="307"/>
        </pc:sldMkLst>
      </pc:sldChg>
      <pc:sldChg chg="del">
        <pc:chgData name="João Pedro Sousa Gaspar" userId="d5028388-3bb0-4b30-8288-f1267f4917bb" providerId="ADAL" clId="{6D343425-0098-4055-86B3-6E350B8BF5B4}" dt="2021-11-26T14:46:17.679" v="5533" actId="47"/>
        <pc:sldMkLst>
          <pc:docMk/>
          <pc:sldMk cId="0" sldId="308"/>
        </pc:sldMkLst>
      </pc:sldChg>
      <pc:sldChg chg="del">
        <pc:chgData name="João Pedro Sousa Gaspar" userId="d5028388-3bb0-4b30-8288-f1267f4917bb" providerId="ADAL" clId="{6D343425-0098-4055-86B3-6E350B8BF5B4}" dt="2021-11-26T14:46:18.039" v="5534" actId="47"/>
        <pc:sldMkLst>
          <pc:docMk/>
          <pc:sldMk cId="0" sldId="309"/>
        </pc:sldMkLst>
      </pc:sldChg>
      <pc:sldChg chg="del">
        <pc:chgData name="João Pedro Sousa Gaspar" userId="d5028388-3bb0-4b30-8288-f1267f4917bb" providerId="ADAL" clId="{6D343425-0098-4055-86B3-6E350B8BF5B4}" dt="2021-11-26T14:46:18.334" v="5535" actId="47"/>
        <pc:sldMkLst>
          <pc:docMk/>
          <pc:sldMk cId="0" sldId="310"/>
        </pc:sldMkLst>
      </pc:sldChg>
      <pc:sldChg chg="del">
        <pc:chgData name="João Pedro Sousa Gaspar" userId="d5028388-3bb0-4b30-8288-f1267f4917bb" providerId="ADAL" clId="{6D343425-0098-4055-86B3-6E350B8BF5B4}" dt="2021-11-26T14:46:18.543" v="5536" actId="47"/>
        <pc:sldMkLst>
          <pc:docMk/>
          <pc:sldMk cId="0" sldId="311"/>
        </pc:sldMkLst>
      </pc:sldChg>
      <pc:sldChg chg="del">
        <pc:chgData name="João Pedro Sousa Gaspar" userId="d5028388-3bb0-4b30-8288-f1267f4917bb" providerId="ADAL" clId="{6D343425-0098-4055-86B3-6E350B8BF5B4}" dt="2021-11-26T14:46:18.715" v="5537" actId="47"/>
        <pc:sldMkLst>
          <pc:docMk/>
          <pc:sldMk cId="0" sldId="312"/>
        </pc:sldMkLst>
      </pc:sldChg>
      <pc:sldChg chg="del">
        <pc:chgData name="João Pedro Sousa Gaspar" userId="d5028388-3bb0-4b30-8288-f1267f4917bb" providerId="ADAL" clId="{6D343425-0098-4055-86B3-6E350B8BF5B4}" dt="2021-11-26T14:46:18.796" v="5538" actId="47"/>
        <pc:sldMkLst>
          <pc:docMk/>
          <pc:sldMk cId="0" sldId="313"/>
        </pc:sldMkLst>
      </pc:sldChg>
      <pc:sldChg chg="modSp add mod">
        <pc:chgData name="João Pedro Sousa Gaspar" userId="d5028388-3bb0-4b30-8288-f1267f4917bb" providerId="ADAL" clId="{6D343425-0098-4055-86B3-6E350B8BF5B4}" dt="2021-11-26T14:43:00.789" v="5481" actId="313"/>
        <pc:sldMkLst>
          <pc:docMk/>
          <pc:sldMk cId="2429457920" sldId="314"/>
        </pc:sldMkLst>
        <pc:spChg chg="mod">
          <ac:chgData name="João Pedro Sousa Gaspar" userId="d5028388-3bb0-4b30-8288-f1267f4917bb" providerId="ADAL" clId="{6D343425-0098-4055-86B3-6E350B8BF5B4}" dt="2021-11-26T14:43:00.789" v="5481" actId="313"/>
          <ac:spMkLst>
            <pc:docMk/>
            <pc:sldMk cId="2429457920" sldId="314"/>
            <ac:spMk id="711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5:58.239" v="130"/>
          <ac:spMkLst>
            <pc:docMk/>
            <pc:sldMk cId="2429457920" sldId="314"/>
            <ac:spMk id="712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5:59.615" v="132" actId="20577"/>
          <ac:spMkLst>
            <pc:docMk/>
            <pc:sldMk cId="2429457920" sldId="314"/>
            <ac:spMk id="713" creationId="{00000000-0000-0000-0000-000000000000}"/>
          </ac:spMkLst>
        </pc:spChg>
      </pc:sldChg>
      <pc:sldChg chg="modSp add del mod">
        <pc:chgData name="João Pedro Sousa Gaspar" userId="d5028388-3bb0-4b30-8288-f1267f4917bb" providerId="ADAL" clId="{6D343425-0098-4055-86B3-6E350B8BF5B4}" dt="2021-11-26T14:46:22.326" v="5562" actId="47"/>
        <pc:sldMkLst>
          <pc:docMk/>
          <pc:sldMk cId="938578046" sldId="315"/>
        </pc:sldMkLst>
        <pc:spChg chg="mod">
          <ac:chgData name="João Pedro Sousa Gaspar" userId="d5028388-3bb0-4b30-8288-f1267f4917bb" providerId="ADAL" clId="{6D343425-0098-4055-86B3-6E350B8BF5B4}" dt="2021-11-25T19:27:08.106" v="195" actId="20577"/>
          <ac:spMkLst>
            <pc:docMk/>
            <pc:sldMk cId="938578046" sldId="315"/>
            <ac:spMk id="711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6:45.686" v="148" actId="20577"/>
          <ac:spMkLst>
            <pc:docMk/>
            <pc:sldMk cId="938578046" sldId="315"/>
            <ac:spMk id="712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6:41.393" v="141" actId="20577"/>
          <ac:spMkLst>
            <pc:docMk/>
            <pc:sldMk cId="938578046" sldId="315"/>
            <ac:spMk id="713" creationId="{00000000-0000-0000-0000-000000000000}"/>
          </ac:spMkLst>
        </pc:spChg>
      </pc:sldChg>
      <pc:sldChg chg="new del">
        <pc:chgData name="João Pedro Sousa Gaspar" userId="d5028388-3bb0-4b30-8288-f1267f4917bb" providerId="ADAL" clId="{6D343425-0098-4055-86B3-6E350B8BF5B4}" dt="2021-11-25T19:26:19.037" v="136" actId="47"/>
        <pc:sldMkLst>
          <pc:docMk/>
          <pc:sldMk cId="331733769" sldId="316"/>
        </pc:sldMkLst>
      </pc:sldChg>
      <pc:sldChg chg="new del">
        <pc:chgData name="João Pedro Sousa Gaspar" userId="d5028388-3bb0-4b30-8288-f1267f4917bb" providerId="ADAL" clId="{6D343425-0098-4055-86B3-6E350B8BF5B4}" dt="2021-11-25T19:26:09.353" v="134" actId="47"/>
        <pc:sldMkLst>
          <pc:docMk/>
          <pc:sldMk cId="2774258036" sldId="316"/>
        </pc:sldMkLst>
      </pc:sldChg>
      <pc:sldChg chg="modSp add del mod">
        <pc:chgData name="João Pedro Sousa Gaspar" userId="d5028388-3bb0-4b30-8288-f1267f4917bb" providerId="ADAL" clId="{6D343425-0098-4055-86B3-6E350B8BF5B4}" dt="2021-11-26T14:46:23.014" v="5565" actId="47"/>
        <pc:sldMkLst>
          <pc:docMk/>
          <pc:sldMk cId="3384157209" sldId="316"/>
        </pc:sldMkLst>
        <pc:spChg chg="mod">
          <ac:chgData name="João Pedro Sousa Gaspar" userId="d5028388-3bb0-4b30-8288-f1267f4917bb" providerId="ADAL" clId="{6D343425-0098-4055-86B3-6E350B8BF5B4}" dt="2021-11-25T19:28:07.066" v="201"/>
          <ac:spMkLst>
            <pc:docMk/>
            <pc:sldMk cId="3384157209" sldId="316"/>
            <ac:spMk id="711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53:23.438" v="1213" actId="20577"/>
          <ac:spMkLst>
            <pc:docMk/>
            <pc:sldMk cId="3384157209" sldId="316"/>
            <ac:spMk id="712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7:48.452" v="198" actId="20577"/>
          <ac:spMkLst>
            <pc:docMk/>
            <pc:sldMk cId="3384157209" sldId="316"/>
            <ac:spMk id="713" creationId="{00000000-0000-0000-0000-000000000000}"/>
          </ac:spMkLst>
        </pc:spChg>
      </pc:sldChg>
      <pc:sldChg chg="modSp add del mod replId">
        <pc:chgData name="João Pedro Sousa Gaspar" userId="d5028388-3bb0-4b30-8288-f1267f4917bb" providerId="ADAL" clId="{6D343425-0098-4055-86B3-6E350B8BF5B4}" dt="2021-11-26T14:46:23.785" v="5567" actId="47"/>
        <pc:sldMkLst>
          <pc:docMk/>
          <pc:sldMk cId="2690906813" sldId="317"/>
        </pc:sldMkLst>
        <pc:spChg chg="mod">
          <ac:chgData name="João Pedro Sousa Gaspar" userId="d5028388-3bb0-4b30-8288-f1267f4917bb" providerId="ADAL" clId="{6D343425-0098-4055-86B3-6E350B8BF5B4}" dt="2021-11-25T19:29:05.748" v="262"/>
          <ac:spMkLst>
            <pc:docMk/>
            <pc:sldMk cId="2690906813" sldId="317"/>
            <ac:spMk id="711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8:29.365" v="227" actId="20577"/>
          <ac:spMkLst>
            <pc:docMk/>
            <pc:sldMk cId="2690906813" sldId="317"/>
            <ac:spMk id="712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8:42.955" v="253" actId="20577"/>
          <ac:spMkLst>
            <pc:docMk/>
            <pc:sldMk cId="2690906813" sldId="317"/>
            <ac:spMk id="713" creationId="{00000000-0000-0000-0000-000000000000}"/>
          </ac:spMkLst>
        </pc:spChg>
      </pc:sldChg>
      <pc:sldChg chg="modSp add del mod replId">
        <pc:chgData name="João Pedro Sousa Gaspar" userId="d5028388-3bb0-4b30-8288-f1267f4917bb" providerId="ADAL" clId="{6D343425-0098-4055-86B3-6E350B8BF5B4}" dt="2021-11-26T14:46:25.338" v="5570" actId="47"/>
        <pc:sldMkLst>
          <pc:docMk/>
          <pc:sldMk cId="1087432289" sldId="318"/>
        </pc:sldMkLst>
        <pc:spChg chg="mod">
          <ac:chgData name="João Pedro Sousa Gaspar" userId="d5028388-3bb0-4b30-8288-f1267f4917bb" providerId="ADAL" clId="{6D343425-0098-4055-86B3-6E350B8BF5B4}" dt="2021-11-25T19:29:11.175" v="263"/>
          <ac:spMkLst>
            <pc:docMk/>
            <pc:sldMk cId="1087432289" sldId="318"/>
            <ac:spMk id="711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8:48.564" v="260" actId="20577"/>
          <ac:spMkLst>
            <pc:docMk/>
            <pc:sldMk cId="1087432289" sldId="318"/>
            <ac:spMk id="712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19:29:13.866" v="267" actId="20577"/>
          <ac:spMkLst>
            <pc:docMk/>
            <pc:sldMk cId="1087432289" sldId="318"/>
            <ac:spMk id="713" creationId="{00000000-0000-0000-0000-000000000000}"/>
          </ac:spMkLst>
        </pc:spChg>
      </pc:sldChg>
      <pc:sldChg chg="addSp delSp modSp new mod">
        <pc:chgData name="João Pedro Sousa Gaspar" userId="d5028388-3bb0-4b30-8288-f1267f4917bb" providerId="ADAL" clId="{6D343425-0098-4055-86B3-6E350B8BF5B4}" dt="2021-11-25T20:02:02.380" v="1525" actId="113"/>
        <pc:sldMkLst>
          <pc:docMk/>
          <pc:sldMk cId="2272612939" sldId="319"/>
        </pc:sldMkLst>
        <pc:spChg chg="mod">
          <ac:chgData name="João Pedro Sousa Gaspar" userId="d5028388-3bb0-4b30-8288-f1267f4917bb" providerId="ADAL" clId="{6D343425-0098-4055-86B3-6E350B8BF5B4}" dt="2021-11-25T19:59:31.260" v="1218" actId="1076"/>
          <ac:spMkLst>
            <pc:docMk/>
            <pc:sldMk cId="2272612939" sldId="319"/>
            <ac:spMk id="2" creationId="{8164B731-B6BA-43E0-A681-E63516218BA3}"/>
          </ac:spMkLst>
        </pc:spChg>
        <pc:spChg chg="add del mod">
          <ac:chgData name="João Pedro Sousa Gaspar" userId="d5028388-3bb0-4b30-8288-f1267f4917bb" providerId="ADAL" clId="{6D343425-0098-4055-86B3-6E350B8BF5B4}" dt="2021-11-25T19:59:31.260" v="1218" actId="1076"/>
          <ac:spMkLst>
            <pc:docMk/>
            <pc:sldMk cId="2272612939" sldId="319"/>
            <ac:spMk id="3" creationId="{E6C665E3-B342-45FE-B7EB-63C85E535DCF}"/>
          </ac:spMkLst>
        </pc:spChg>
        <pc:spChg chg="mod">
          <ac:chgData name="João Pedro Sousa Gaspar" userId="d5028388-3bb0-4b30-8288-f1267f4917bb" providerId="ADAL" clId="{6D343425-0098-4055-86B3-6E350B8BF5B4}" dt="2021-11-25T19:59:31.260" v="1218" actId="1076"/>
          <ac:spMkLst>
            <pc:docMk/>
            <pc:sldMk cId="2272612939" sldId="319"/>
            <ac:spMk id="4" creationId="{A523EE68-DAAC-4FA0-B0B8-5C9E0328BC5B}"/>
          </ac:spMkLst>
        </pc:spChg>
        <pc:spChg chg="mod">
          <ac:chgData name="João Pedro Sousa Gaspar" userId="d5028388-3bb0-4b30-8288-f1267f4917bb" providerId="ADAL" clId="{6D343425-0098-4055-86B3-6E350B8BF5B4}" dt="2021-11-25T19:59:31.260" v="1218" actId="1076"/>
          <ac:spMkLst>
            <pc:docMk/>
            <pc:sldMk cId="2272612939" sldId="319"/>
            <ac:spMk id="5" creationId="{2B5DFC4C-BFB1-43FF-9C18-C3B0744DBE91}"/>
          </ac:spMkLst>
        </pc:spChg>
        <pc:spChg chg="mod">
          <ac:chgData name="João Pedro Sousa Gaspar" userId="d5028388-3bb0-4b30-8288-f1267f4917bb" providerId="ADAL" clId="{6D343425-0098-4055-86B3-6E350B8BF5B4}" dt="2021-11-25T19:59:31.260" v="1218" actId="1076"/>
          <ac:spMkLst>
            <pc:docMk/>
            <pc:sldMk cId="2272612939" sldId="319"/>
            <ac:spMk id="6" creationId="{F0DC1BB1-41CF-48A9-AABD-B2FA08997CF7}"/>
          </ac:spMkLst>
        </pc:spChg>
        <pc:spChg chg="mod">
          <ac:chgData name="João Pedro Sousa Gaspar" userId="d5028388-3bb0-4b30-8288-f1267f4917bb" providerId="ADAL" clId="{6D343425-0098-4055-86B3-6E350B8BF5B4}" dt="2021-11-25T19:59:31.260" v="1218" actId="1076"/>
          <ac:spMkLst>
            <pc:docMk/>
            <pc:sldMk cId="2272612939" sldId="319"/>
            <ac:spMk id="7" creationId="{002C0697-80F1-40DD-A5DB-8012E5110610}"/>
          </ac:spMkLst>
        </pc:spChg>
        <pc:spChg chg="mod">
          <ac:chgData name="João Pedro Sousa Gaspar" userId="d5028388-3bb0-4b30-8288-f1267f4917bb" providerId="ADAL" clId="{6D343425-0098-4055-86B3-6E350B8BF5B4}" dt="2021-11-25T19:59:34.301" v="1220" actId="20577"/>
          <ac:spMkLst>
            <pc:docMk/>
            <pc:sldMk cId="2272612939" sldId="319"/>
            <ac:spMk id="8" creationId="{CC2B7985-BAAC-444B-9519-B506248B4B11}"/>
          </ac:spMkLst>
        </pc:spChg>
        <pc:spChg chg="add del mod">
          <ac:chgData name="João Pedro Sousa Gaspar" userId="d5028388-3bb0-4b30-8288-f1267f4917bb" providerId="ADAL" clId="{6D343425-0098-4055-86B3-6E350B8BF5B4}" dt="2021-11-25T19:59:45.378" v="1222"/>
          <ac:spMkLst>
            <pc:docMk/>
            <pc:sldMk cId="2272612939" sldId="319"/>
            <ac:spMk id="15" creationId="{FF802E2A-4A3F-4380-B3B7-454289ADF7D9}"/>
          </ac:spMkLst>
        </pc:spChg>
        <pc:spChg chg="add del mod">
          <ac:chgData name="João Pedro Sousa Gaspar" userId="d5028388-3bb0-4b30-8288-f1267f4917bb" providerId="ADAL" clId="{6D343425-0098-4055-86B3-6E350B8BF5B4}" dt="2021-11-25T20:00:06.292" v="1226"/>
          <ac:spMkLst>
            <pc:docMk/>
            <pc:sldMk cId="2272612939" sldId="319"/>
            <ac:spMk id="16" creationId="{280DB32E-2BA2-46E3-B3B9-9610F6403163}"/>
          </ac:spMkLst>
        </pc:spChg>
        <pc:spChg chg="add del mod">
          <ac:chgData name="João Pedro Sousa Gaspar" userId="d5028388-3bb0-4b30-8288-f1267f4917bb" providerId="ADAL" clId="{6D343425-0098-4055-86B3-6E350B8BF5B4}" dt="2021-11-25T20:00:07.994" v="1228"/>
          <ac:spMkLst>
            <pc:docMk/>
            <pc:sldMk cId="2272612939" sldId="319"/>
            <ac:spMk id="17" creationId="{CE504627-93D2-4BF3-9DBE-EF81E41D893C}"/>
          </ac:spMkLst>
        </pc:spChg>
        <pc:spChg chg="add del mod">
          <ac:chgData name="João Pedro Sousa Gaspar" userId="d5028388-3bb0-4b30-8288-f1267f4917bb" providerId="ADAL" clId="{6D343425-0098-4055-86B3-6E350B8BF5B4}" dt="2021-11-25T20:00:22.342" v="1230"/>
          <ac:spMkLst>
            <pc:docMk/>
            <pc:sldMk cId="2272612939" sldId="319"/>
            <ac:spMk id="18" creationId="{E6A762FD-F0E7-441D-9B55-F0E546E7F094}"/>
          </ac:spMkLst>
        </pc:spChg>
        <pc:spChg chg="add del mod">
          <ac:chgData name="João Pedro Sousa Gaspar" userId="d5028388-3bb0-4b30-8288-f1267f4917bb" providerId="ADAL" clId="{6D343425-0098-4055-86B3-6E350B8BF5B4}" dt="2021-11-25T20:00:39.960" v="1233" actId="478"/>
          <ac:spMkLst>
            <pc:docMk/>
            <pc:sldMk cId="2272612939" sldId="319"/>
            <ac:spMk id="19" creationId="{5C5F47D5-0EAF-4A80-A387-435A6D235541}"/>
          </ac:spMkLst>
        </pc:spChg>
        <pc:spChg chg="add mod">
          <ac:chgData name="João Pedro Sousa Gaspar" userId="d5028388-3bb0-4b30-8288-f1267f4917bb" providerId="ADAL" clId="{6D343425-0098-4055-86B3-6E350B8BF5B4}" dt="2021-11-25T20:02:02.380" v="1525" actId="113"/>
          <ac:spMkLst>
            <pc:docMk/>
            <pc:sldMk cId="2272612939" sldId="319"/>
            <ac:spMk id="20" creationId="{99AD8A17-EF52-403D-B5AF-0C3CFBCBD99D}"/>
          </ac:spMkLst>
        </pc:spChg>
        <pc:picChg chg="add mod ord">
          <ac:chgData name="João Pedro Sousa Gaspar" userId="d5028388-3bb0-4b30-8288-f1267f4917bb" providerId="ADAL" clId="{6D343425-0098-4055-86B3-6E350B8BF5B4}" dt="2021-11-25T19:59:31.260" v="1218" actId="1076"/>
          <ac:picMkLst>
            <pc:docMk/>
            <pc:sldMk cId="2272612939" sldId="319"/>
            <ac:picMk id="10" creationId="{F5F26B75-3F40-4D17-9F25-FB689DBBC8CC}"/>
          </ac:picMkLst>
        </pc:picChg>
        <pc:picChg chg="add mod ord">
          <ac:chgData name="João Pedro Sousa Gaspar" userId="d5028388-3bb0-4b30-8288-f1267f4917bb" providerId="ADAL" clId="{6D343425-0098-4055-86B3-6E350B8BF5B4}" dt="2021-11-25T19:59:31.260" v="1218" actId="1076"/>
          <ac:picMkLst>
            <pc:docMk/>
            <pc:sldMk cId="2272612939" sldId="319"/>
            <ac:picMk id="12" creationId="{DFCB6A79-7CCC-41C5-BE6B-1C40401C8703}"/>
          </ac:picMkLst>
        </pc:picChg>
        <pc:picChg chg="add mod ord modCrop">
          <ac:chgData name="João Pedro Sousa Gaspar" userId="d5028388-3bb0-4b30-8288-f1267f4917bb" providerId="ADAL" clId="{6D343425-0098-4055-86B3-6E350B8BF5B4}" dt="2021-11-25T19:59:31.260" v="1218" actId="1076"/>
          <ac:picMkLst>
            <pc:docMk/>
            <pc:sldMk cId="2272612939" sldId="319"/>
            <ac:picMk id="14" creationId="{750FC1F9-4496-48DD-A929-87D01643275B}"/>
          </ac:picMkLst>
        </pc:picChg>
      </pc:sldChg>
      <pc:sldChg chg="new del">
        <pc:chgData name="João Pedro Sousa Gaspar" userId="d5028388-3bb0-4b30-8288-f1267f4917bb" providerId="ADAL" clId="{6D343425-0098-4055-86B3-6E350B8BF5B4}" dt="2021-11-25T19:46:01.057" v="1068" actId="680"/>
        <pc:sldMkLst>
          <pc:docMk/>
          <pc:sldMk cId="2961175201" sldId="319"/>
        </pc:sldMkLst>
      </pc:sldChg>
      <pc:sldChg chg="addSp delSp modSp add del mod">
        <pc:chgData name="João Pedro Sousa Gaspar" userId="d5028388-3bb0-4b30-8288-f1267f4917bb" providerId="ADAL" clId="{6D343425-0098-4055-86B3-6E350B8BF5B4}" dt="2021-11-26T14:46:21.624" v="5560" actId="47"/>
        <pc:sldMkLst>
          <pc:docMk/>
          <pc:sldMk cId="3448050383" sldId="320"/>
        </pc:sldMkLst>
        <pc:spChg chg="add del mod">
          <ac:chgData name="João Pedro Sousa Gaspar" userId="d5028388-3bb0-4b30-8288-f1267f4917bb" providerId="ADAL" clId="{6D343425-0098-4055-86B3-6E350B8BF5B4}" dt="2021-11-25T20:03:53.205" v="1656" actId="767"/>
          <ac:spMkLst>
            <pc:docMk/>
            <pc:sldMk cId="3448050383" sldId="320"/>
            <ac:spMk id="2" creationId="{C903698E-F3DC-4F48-9DA1-4D4E5987E0A5}"/>
          </ac:spMkLst>
        </pc:spChg>
        <pc:spChg chg="add del mod">
          <ac:chgData name="João Pedro Sousa Gaspar" userId="d5028388-3bb0-4b30-8288-f1267f4917bb" providerId="ADAL" clId="{6D343425-0098-4055-86B3-6E350B8BF5B4}" dt="2021-11-25T20:04:14.053" v="1665" actId="11529"/>
          <ac:spMkLst>
            <pc:docMk/>
            <pc:sldMk cId="3448050383" sldId="320"/>
            <ac:spMk id="3" creationId="{985E3135-F137-4F86-97CD-227C318A0311}"/>
          </ac:spMkLst>
        </pc:spChg>
        <pc:spChg chg="add mod">
          <ac:chgData name="João Pedro Sousa Gaspar" userId="d5028388-3bb0-4b30-8288-f1267f4917bb" providerId="ADAL" clId="{6D343425-0098-4055-86B3-6E350B8BF5B4}" dt="2021-11-25T21:58:23.113" v="3503" actId="2711"/>
          <ac:spMkLst>
            <pc:docMk/>
            <pc:sldMk cId="3448050383" sldId="320"/>
            <ac:spMk id="4" creationId="{2EFE3D9E-761C-459B-82B2-4C53D09527E1}"/>
          </ac:spMkLst>
        </pc:spChg>
        <pc:spChg chg="mod ord">
          <ac:chgData name="João Pedro Sousa Gaspar" userId="d5028388-3bb0-4b30-8288-f1267f4917bb" providerId="ADAL" clId="{6D343425-0098-4055-86B3-6E350B8BF5B4}" dt="2021-11-25T20:12:50.499" v="1867" actId="688"/>
          <ac:spMkLst>
            <pc:docMk/>
            <pc:sldMk cId="3448050383" sldId="320"/>
            <ac:spMk id="1325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0:47:39.108" v="2938" actId="1076"/>
          <ac:spMkLst>
            <pc:docMk/>
            <pc:sldMk cId="3448050383" sldId="320"/>
            <ac:spMk id="1326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0:47:36.467" v="2937" actId="1076"/>
          <ac:spMkLst>
            <pc:docMk/>
            <pc:sldMk cId="3448050383" sldId="320"/>
            <ac:spMk id="1327" creationId="{00000000-0000-0000-0000-000000000000}"/>
          </ac:spMkLst>
        </pc:spChg>
        <pc:picChg chg="add del mod modCrop">
          <ac:chgData name="João Pedro Sousa Gaspar" userId="d5028388-3bb0-4b30-8288-f1267f4917bb" providerId="ADAL" clId="{6D343425-0098-4055-86B3-6E350B8BF5B4}" dt="2021-11-25T20:06:38.382" v="1695" actId="1076"/>
          <ac:picMkLst>
            <pc:docMk/>
            <pc:sldMk cId="3448050383" sldId="320"/>
            <ac:picMk id="1324" creationId="{00000000-0000-0000-0000-000000000000}"/>
          </ac:picMkLst>
        </pc:picChg>
      </pc:sldChg>
      <pc:sldChg chg="modSp add del mod ord">
        <pc:chgData name="João Pedro Sousa Gaspar" userId="d5028388-3bb0-4b30-8288-f1267f4917bb" providerId="ADAL" clId="{6D343425-0098-4055-86B3-6E350B8BF5B4}" dt="2021-11-26T14:46:20.968" v="5557" actId="47"/>
        <pc:sldMkLst>
          <pc:docMk/>
          <pc:sldMk cId="2811671449" sldId="321"/>
        </pc:sldMkLst>
        <pc:spChg chg="mod">
          <ac:chgData name="João Pedro Sousa Gaspar" userId="d5028388-3bb0-4b30-8288-f1267f4917bb" providerId="ADAL" clId="{6D343425-0098-4055-86B3-6E350B8BF5B4}" dt="2021-11-25T20:46:55.406" v="2936" actId="20577"/>
          <ac:spMkLst>
            <pc:docMk/>
            <pc:sldMk cId="2811671449" sldId="321"/>
            <ac:spMk id="4" creationId="{2EFE3D9E-761C-459B-82B2-4C53D09527E1}"/>
          </ac:spMkLst>
        </pc:spChg>
        <pc:spChg chg="mod">
          <ac:chgData name="João Pedro Sousa Gaspar" userId="d5028388-3bb0-4b30-8288-f1267f4917bb" providerId="ADAL" clId="{6D343425-0098-4055-86B3-6E350B8BF5B4}" dt="2021-11-25T20:19:58.488" v="2208" actId="14100"/>
          <ac:spMkLst>
            <pc:docMk/>
            <pc:sldMk cId="2811671449" sldId="321"/>
            <ac:spMk id="1325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0:20:38.551" v="2213" actId="1076"/>
          <ac:spMkLst>
            <pc:docMk/>
            <pc:sldMk cId="2811671449" sldId="321"/>
            <ac:spMk id="1326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6T14:43:13.987" v="5485" actId="20577"/>
          <ac:spMkLst>
            <pc:docMk/>
            <pc:sldMk cId="2811671449" sldId="321"/>
            <ac:spMk id="1327" creationId="{00000000-0000-0000-0000-000000000000}"/>
          </ac:spMkLst>
        </pc:spChg>
        <pc:grpChg chg="mod">
          <ac:chgData name="João Pedro Sousa Gaspar" userId="d5028388-3bb0-4b30-8288-f1267f4917bb" providerId="ADAL" clId="{6D343425-0098-4055-86B3-6E350B8BF5B4}" dt="2021-11-25T20:17:57.581" v="2032" actId="1076"/>
          <ac:grpSpMkLst>
            <pc:docMk/>
            <pc:sldMk cId="2811671449" sldId="321"/>
            <ac:grpSpMk id="1333" creationId="{00000000-0000-0000-0000-000000000000}"/>
          </ac:grpSpMkLst>
        </pc:grpChg>
        <pc:picChg chg="mod">
          <ac:chgData name="João Pedro Sousa Gaspar" userId="d5028388-3bb0-4b30-8288-f1267f4917bb" providerId="ADAL" clId="{6D343425-0098-4055-86B3-6E350B8BF5B4}" dt="2021-11-25T20:23:13.448" v="2222" actId="14100"/>
          <ac:picMkLst>
            <pc:docMk/>
            <pc:sldMk cId="2811671449" sldId="321"/>
            <ac:picMk id="1324" creationId="{00000000-0000-0000-0000-000000000000}"/>
          </ac:picMkLst>
        </pc:picChg>
      </pc:sldChg>
      <pc:sldChg chg="addSp delSp modSp add mod">
        <pc:chgData name="João Pedro Sousa Gaspar" userId="d5028388-3bb0-4b30-8288-f1267f4917bb" providerId="ADAL" clId="{6D343425-0098-4055-86B3-6E350B8BF5B4}" dt="2021-11-25T23:46:33.414" v="5081" actId="20577"/>
        <pc:sldMkLst>
          <pc:docMk/>
          <pc:sldMk cId="282618747" sldId="322"/>
        </pc:sldMkLst>
        <pc:spChg chg="mod">
          <ac:chgData name="João Pedro Sousa Gaspar" userId="d5028388-3bb0-4b30-8288-f1267f4917bb" providerId="ADAL" clId="{6D343425-0098-4055-86B3-6E350B8BF5B4}" dt="2021-11-25T23:46:33.414" v="5081" actId="20577"/>
          <ac:spMkLst>
            <pc:docMk/>
            <pc:sldMk cId="282618747" sldId="322"/>
            <ac:spMk id="4" creationId="{2EFE3D9E-761C-459B-82B2-4C53D09527E1}"/>
          </ac:spMkLst>
        </pc:spChg>
        <pc:spChg chg="add del mod">
          <ac:chgData name="João Pedro Sousa Gaspar" userId="d5028388-3bb0-4b30-8288-f1267f4917bb" providerId="ADAL" clId="{6D343425-0098-4055-86B3-6E350B8BF5B4}" dt="2021-11-25T20:52:34.254" v="3081" actId="478"/>
          <ac:spMkLst>
            <pc:docMk/>
            <pc:sldMk cId="282618747" sldId="322"/>
            <ac:spMk id="15" creationId="{770B387D-C6CE-401A-8546-A897E2E3BC86}"/>
          </ac:spMkLst>
        </pc:spChg>
        <pc:spChg chg="add mod">
          <ac:chgData name="João Pedro Sousa Gaspar" userId="d5028388-3bb0-4b30-8288-f1267f4917bb" providerId="ADAL" clId="{6D343425-0098-4055-86B3-6E350B8BF5B4}" dt="2021-11-25T22:16:42.900" v="4489" actId="1076"/>
          <ac:spMkLst>
            <pc:docMk/>
            <pc:sldMk cId="282618747" sldId="322"/>
            <ac:spMk id="16" creationId="{47FD9A7B-1BAC-42E9-A439-058ED7EA7D4F}"/>
          </ac:spMkLst>
        </pc:spChg>
        <pc:spChg chg="add mod">
          <ac:chgData name="João Pedro Sousa Gaspar" userId="d5028388-3bb0-4b30-8288-f1267f4917bb" providerId="ADAL" clId="{6D343425-0098-4055-86B3-6E350B8BF5B4}" dt="2021-11-25T22:16:55.366" v="4492" actId="121"/>
          <ac:spMkLst>
            <pc:docMk/>
            <pc:sldMk cId="282618747" sldId="322"/>
            <ac:spMk id="17" creationId="{7E677991-E403-4A21-ADD2-7A705436925D}"/>
          </ac:spMkLst>
        </pc:spChg>
        <pc:spChg chg="mod">
          <ac:chgData name="João Pedro Sousa Gaspar" userId="d5028388-3bb0-4b30-8288-f1267f4917bb" providerId="ADAL" clId="{6D343425-0098-4055-86B3-6E350B8BF5B4}" dt="2021-11-25T22:17:29.542" v="4498" actId="1076"/>
          <ac:spMkLst>
            <pc:docMk/>
            <pc:sldMk cId="282618747" sldId="322"/>
            <ac:spMk id="1325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2:17:07.514" v="4495" actId="1076"/>
          <ac:spMkLst>
            <pc:docMk/>
            <pc:sldMk cId="282618747" sldId="322"/>
            <ac:spMk id="1326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2:17:16.805" v="4497" actId="120"/>
          <ac:spMkLst>
            <pc:docMk/>
            <pc:sldMk cId="282618747" sldId="322"/>
            <ac:spMk id="1327" creationId="{00000000-0000-0000-0000-000000000000}"/>
          </ac:spMkLst>
        </pc:spChg>
      </pc:sldChg>
      <pc:sldChg chg="modSp add del mod ord">
        <pc:chgData name="João Pedro Sousa Gaspar" userId="d5028388-3bb0-4b30-8288-f1267f4917bb" providerId="ADAL" clId="{6D343425-0098-4055-86B3-6E350B8BF5B4}" dt="2021-11-26T14:46:21.797" v="5561" actId="47"/>
        <pc:sldMkLst>
          <pc:docMk/>
          <pc:sldMk cId="1951549499" sldId="323"/>
        </pc:sldMkLst>
        <pc:spChg chg="mod">
          <ac:chgData name="João Pedro Sousa Gaspar" userId="d5028388-3bb0-4b30-8288-f1267f4917bb" providerId="ADAL" clId="{6D343425-0098-4055-86B3-6E350B8BF5B4}" dt="2021-11-25T21:59:37.461" v="3522" actId="1076"/>
          <ac:spMkLst>
            <pc:docMk/>
            <pc:sldMk cId="1951549499" sldId="323"/>
            <ac:spMk id="4" creationId="{2EFE3D9E-761C-459B-82B2-4C53D09527E1}"/>
          </ac:spMkLst>
        </pc:spChg>
        <pc:spChg chg="mod">
          <ac:chgData name="João Pedro Sousa Gaspar" userId="d5028388-3bb0-4b30-8288-f1267f4917bb" providerId="ADAL" clId="{6D343425-0098-4055-86B3-6E350B8BF5B4}" dt="2021-11-25T21:57:36.942" v="3494" actId="14100"/>
          <ac:spMkLst>
            <pc:docMk/>
            <pc:sldMk cId="1951549499" sldId="323"/>
            <ac:spMk id="1325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1:57:39.621" v="3495" actId="1076"/>
          <ac:spMkLst>
            <pc:docMk/>
            <pc:sldMk cId="1951549499" sldId="323"/>
            <ac:spMk id="1326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2:04:49.614" v="3675" actId="20577"/>
          <ac:spMkLst>
            <pc:docMk/>
            <pc:sldMk cId="1951549499" sldId="323"/>
            <ac:spMk id="1327" creationId="{00000000-0000-0000-0000-000000000000}"/>
          </ac:spMkLst>
        </pc:spChg>
      </pc:sldChg>
      <pc:sldChg chg="modSp add del mod">
        <pc:chgData name="João Pedro Sousa Gaspar" userId="d5028388-3bb0-4b30-8288-f1267f4917bb" providerId="ADAL" clId="{6D343425-0098-4055-86B3-6E350B8BF5B4}" dt="2021-11-25T22:06:22.691" v="3699"/>
        <pc:sldMkLst>
          <pc:docMk/>
          <pc:sldMk cId="572184170" sldId="324"/>
        </pc:sldMkLst>
        <pc:spChg chg="mod">
          <ac:chgData name="João Pedro Sousa Gaspar" userId="d5028388-3bb0-4b30-8288-f1267f4917bb" providerId="ADAL" clId="{6D343425-0098-4055-86B3-6E350B8BF5B4}" dt="2021-11-25T22:06:22.317" v="3698" actId="20577"/>
          <ac:spMkLst>
            <pc:docMk/>
            <pc:sldMk cId="572184170" sldId="324"/>
            <ac:spMk id="1326" creationId="{00000000-0000-0000-0000-000000000000}"/>
          </ac:spMkLst>
        </pc:spChg>
      </pc:sldChg>
      <pc:sldChg chg="modSp add del mod">
        <pc:chgData name="João Pedro Sousa Gaspar" userId="d5028388-3bb0-4b30-8288-f1267f4917bb" providerId="ADAL" clId="{6D343425-0098-4055-86B3-6E350B8BF5B4}" dt="2021-11-26T14:46:21.468" v="5558" actId="47"/>
        <pc:sldMkLst>
          <pc:docMk/>
          <pc:sldMk cId="1834103212" sldId="324"/>
        </pc:sldMkLst>
        <pc:spChg chg="mod">
          <ac:chgData name="João Pedro Sousa Gaspar" userId="d5028388-3bb0-4b30-8288-f1267f4917bb" providerId="ADAL" clId="{6D343425-0098-4055-86B3-6E350B8BF5B4}" dt="2021-11-25T22:12:02.965" v="4143" actId="20577"/>
          <ac:spMkLst>
            <pc:docMk/>
            <pc:sldMk cId="1834103212" sldId="324"/>
            <ac:spMk id="4" creationId="{2EFE3D9E-761C-459B-82B2-4C53D09527E1}"/>
          </ac:spMkLst>
        </pc:spChg>
        <pc:spChg chg="mod">
          <ac:chgData name="João Pedro Sousa Gaspar" userId="d5028388-3bb0-4b30-8288-f1267f4917bb" providerId="ADAL" clId="{6D343425-0098-4055-86B3-6E350B8BF5B4}" dt="2021-11-25T22:08:25.289" v="4036" actId="1076"/>
          <ac:spMkLst>
            <pc:docMk/>
            <pc:sldMk cId="1834103212" sldId="324"/>
            <ac:spMk id="1326" creationId="{00000000-0000-0000-0000-000000000000}"/>
          </ac:spMkLst>
        </pc:spChg>
        <pc:spChg chg="mod ord">
          <ac:chgData name="João Pedro Sousa Gaspar" userId="d5028388-3bb0-4b30-8288-f1267f4917bb" providerId="ADAL" clId="{6D343425-0098-4055-86B3-6E350B8BF5B4}" dt="2021-11-25T22:18:01.814" v="4508" actId="20577"/>
          <ac:spMkLst>
            <pc:docMk/>
            <pc:sldMk cId="1834103212" sldId="324"/>
            <ac:spMk id="1327" creationId="{00000000-0000-0000-0000-000000000000}"/>
          </ac:spMkLst>
        </pc:spChg>
        <pc:grpChg chg="mod">
          <ac:chgData name="João Pedro Sousa Gaspar" userId="d5028388-3bb0-4b30-8288-f1267f4917bb" providerId="ADAL" clId="{6D343425-0098-4055-86B3-6E350B8BF5B4}" dt="2021-11-25T22:08:13.455" v="4034" actId="1076"/>
          <ac:grpSpMkLst>
            <pc:docMk/>
            <pc:sldMk cId="1834103212" sldId="324"/>
            <ac:grpSpMk id="1328" creationId="{00000000-0000-0000-0000-000000000000}"/>
          </ac:grpSpMkLst>
        </pc:grpChg>
      </pc:sldChg>
      <pc:sldChg chg="add del ord">
        <pc:chgData name="João Pedro Sousa Gaspar" userId="d5028388-3bb0-4b30-8288-f1267f4917bb" providerId="ADAL" clId="{6D343425-0098-4055-86B3-6E350B8BF5B4}" dt="2021-11-25T22:06:10.593" v="3679" actId="47"/>
        <pc:sldMkLst>
          <pc:docMk/>
          <pc:sldMk cId="3416417939" sldId="324"/>
        </pc:sldMkLst>
      </pc:sldChg>
      <pc:sldChg chg="modSp add del mod">
        <pc:chgData name="João Pedro Sousa Gaspar" userId="d5028388-3bb0-4b30-8288-f1267f4917bb" providerId="ADAL" clId="{6D343425-0098-4055-86B3-6E350B8BF5B4}" dt="2021-11-26T14:46:21.515" v="5559" actId="47"/>
        <pc:sldMkLst>
          <pc:docMk/>
          <pc:sldMk cId="4122788632" sldId="325"/>
        </pc:sldMkLst>
        <pc:spChg chg="mod">
          <ac:chgData name="João Pedro Sousa Gaspar" userId="d5028388-3bb0-4b30-8288-f1267f4917bb" providerId="ADAL" clId="{6D343425-0098-4055-86B3-6E350B8BF5B4}" dt="2021-11-25T22:16:00.263" v="4481" actId="113"/>
          <ac:spMkLst>
            <pc:docMk/>
            <pc:sldMk cId="4122788632" sldId="325"/>
            <ac:spMk id="4" creationId="{2EFE3D9E-761C-459B-82B2-4C53D09527E1}"/>
          </ac:spMkLst>
        </pc:spChg>
        <pc:spChg chg="mod">
          <ac:chgData name="João Pedro Sousa Gaspar" userId="d5028388-3bb0-4b30-8288-f1267f4917bb" providerId="ADAL" clId="{6D343425-0098-4055-86B3-6E350B8BF5B4}" dt="2021-11-25T22:12:27.097" v="4157" actId="1076"/>
          <ac:spMkLst>
            <pc:docMk/>
            <pc:sldMk cId="4122788632" sldId="325"/>
            <ac:spMk id="1326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25T22:13:18.709" v="4360" actId="313"/>
          <ac:spMkLst>
            <pc:docMk/>
            <pc:sldMk cId="4122788632" sldId="325"/>
            <ac:spMk id="1327" creationId="{00000000-0000-0000-0000-000000000000}"/>
          </ac:spMkLst>
        </pc:spChg>
        <pc:picChg chg="mod">
          <ac:chgData name="João Pedro Sousa Gaspar" userId="d5028388-3bb0-4b30-8288-f1267f4917bb" providerId="ADAL" clId="{6D343425-0098-4055-86B3-6E350B8BF5B4}" dt="2021-11-25T22:16:04.399" v="4482" actId="1076"/>
          <ac:picMkLst>
            <pc:docMk/>
            <pc:sldMk cId="4122788632" sldId="325"/>
            <ac:picMk id="1324" creationId="{00000000-0000-0000-0000-000000000000}"/>
          </ac:picMkLst>
        </pc:picChg>
      </pc:sldChg>
      <pc:sldChg chg="addSp delSp modSp new add del mod">
        <pc:chgData name="João Pedro Sousa Gaspar" userId="d5028388-3bb0-4b30-8288-f1267f4917bb" providerId="ADAL" clId="{6D343425-0098-4055-86B3-6E350B8BF5B4}" dt="2021-11-26T14:46:22.584" v="5563" actId="47"/>
        <pc:sldMkLst>
          <pc:docMk/>
          <pc:sldMk cId="166838537" sldId="326"/>
        </pc:sldMkLst>
        <pc:spChg chg="mod">
          <ac:chgData name="João Pedro Sousa Gaspar" userId="d5028388-3bb0-4b30-8288-f1267f4917bb" providerId="ADAL" clId="{6D343425-0098-4055-86B3-6E350B8BF5B4}" dt="2021-11-25T22:31:42.430" v="4559" actId="20577"/>
          <ac:spMkLst>
            <pc:docMk/>
            <pc:sldMk cId="166838537" sldId="326"/>
            <ac:spMk id="2" creationId="{B9E1F98E-BA6F-47E5-A760-9684F142853F}"/>
          </ac:spMkLst>
        </pc:spChg>
        <pc:spChg chg="add del mod">
          <ac:chgData name="João Pedro Sousa Gaspar" userId="d5028388-3bb0-4b30-8288-f1267f4917bb" providerId="ADAL" clId="{6D343425-0098-4055-86B3-6E350B8BF5B4}" dt="2021-11-25T22:32:01.697" v="4561"/>
          <ac:spMkLst>
            <pc:docMk/>
            <pc:sldMk cId="166838537" sldId="326"/>
            <ac:spMk id="3" creationId="{BEA97EEF-CBDB-46ED-9364-E5253DAE34E6}"/>
          </ac:spMkLst>
        </pc:spChg>
        <pc:spChg chg="add del mod">
          <ac:chgData name="João Pedro Sousa Gaspar" userId="d5028388-3bb0-4b30-8288-f1267f4917bb" providerId="ADAL" clId="{6D343425-0098-4055-86B3-6E350B8BF5B4}" dt="2021-11-25T22:32:01.697" v="4561"/>
          <ac:spMkLst>
            <pc:docMk/>
            <pc:sldMk cId="166838537" sldId="326"/>
            <ac:spMk id="4" creationId="{3E22599F-CB69-4E73-AB41-393D42D229F4}"/>
          </ac:spMkLst>
        </pc:spChg>
        <pc:spChg chg="add mod ord">
          <ac:chgData name="João Pedro Sousa Gaspar" userId="d5028388-3bb0-4b30-8288-f1267f4917bb" providerId="ADAL" clId="{6D343425-0098-4055-86B3-6E350B8BF5B4}" dt="2021-11-25T22:34:48.882" v="4645" actId="1076"/>
          <ac:spMkLst>
            <pc:docMk/>
            <pc:sldMk cId="166838537" sldId="326"/>
            <ac:spMk id="5" creationId="{E146A131-C6F1-4DBF-986A-32156E3C2010}"/>
          </ac:spMkLst>
        </pc:spChg>
        <pc:spChg chg="add mod ord">
          <ac:chgData name="João Pedro Sousa Gaspar" userId="d5028388-3bb0-4b30-8288-f1267f4917bb" providerId="ADAL" clId="{6D343425-0098-4055-86B3-6E350B8BF5B4}" dt="2021-11-25T22:34:17.644" v="4633" actId="166"/>
          <ac:spMkLst>
            <pc:docMk/>
            <pc:sldMk cId="166838537" sldId="326"/>
            <ac:spMk id="6" creationId="{CF28913D-5C69-435F-924D-614533B56D51}"/>
          </ac:spMkLst>
        </pc:spChg>
        <pc:spChg chg="add mod">
          <ac:chgData name="João Pedro Sousa Gaspar" userId="d5028388-3bb0-4b30-8288-f1267f4917bb" providerId="ADAL" clId="{6D343425-0098-4055-86B3-6E350B8BF5B4}" dt="2021-11-25T22:33:24.611" v="4620" actId="20577"/>
          <ac:spMkLst>
            <pc:docMk/>
            <pc:sldMk cId="166838537" sldId="326"/>
            <ac:spMk id="7" creationId="{B7366866-8D8D-41BE-A999-D63EED626A1A}"/>
          </ac:spMkLst>
        </pc:spChg>
        <pc:spChg chg="add mod">
          <ac:chgData name="João Pedro Sousa Gaspar" userId="d5028388-3bb0-4b30-8288-f1267f4917bb" providerId="ADAL" clId="{6D343425-0098-4055-86B3-6E350B8BF5B4}" dt="2021-11-25T22:33:10.183" v="4598" actId="20577"/>
          <ac:spMkLst>
            <pc:docMk/>
            <pc:sldMk cId="166838537" sldId="326"/>
            <ac:spMk id="8" creationId="{9AF0B1EA-A288-4AAC-B8CA-01F8EBC1A35A}"/>
          </ac:spMkLst>
        </pc:spChg>
        <pc:spChg chg="add mod">
          <ac:chgData name="João Pedro Sousa Gaspar" userId="d5028388-3bb0-4b30-8288-f1267f4917bb" providerId="ADAL" clId="{6D343425-0098-4055-86B3-6E350B8BF5B4}" dt="2021-11-25T22:33:29.298" v="4624" actId="5793"/>
          <ac:spMkLst>
            <pc:docMk/>
            <pc:sldMk cId="166838537" sldId="326"/>
            <ac:spMk id="9" creationId="{FD239349-82E8-4DC7-8AA1-15A036630B60}"/>
          </ac:spMkLst>
        </pc:spChg>
        <pc:spChg chg="add mod">
          <ac:chgData name="João Pedro Sousa Gaspar" userId="d5028388-3bb0-4b30-8288-f1267f4917bb" providerId="ADAL" clId="{6D343425-0098-4055-86B3-6E350B8BF5B4}" dt="2021-11-25T22:33:15.961" v="4610" actId="20577"/>
          <ac:spMkLst>
            <pc:docMk/>
            <pc:sldMk cId="166838537" sldId="326"/>
            <ac:spMk id="10" creationId="{3F757F1D-C29D-4EEF-A44E-03706E67D263}"/>
          </ac:spMkLst>
        </pc:spChg>
        <pc:spChg chg="add mod">
          <ac:chgData name="João Pedro Sousa Gaspar" userId="d5028388-3bb0-4b30-8288-f1267f4917bb" providerId="ADAL" clId="{6D343425-0098-4055-86B3-6E350B8BF5B4}" dt="2021-11-25T22:33:27.481" v="4622" actId="5793"/>
          <ac:spMkLst>
            <pc:docMk/>
            <pc:sldMk cId="166838537" sldId="326"/>
            <ac:spMk id="11" creationId="{B68E173C-C54C-4C29-94C4-C35D25D89B8C}"/>
          </ac:spMkLst>
        </pc:spChg>
        <pc:spChg chg="add mod">
          <ac:chgData name="João Pedro Sousa Gaspar" userId="d5028388-3bb0-4b30-8288-f1267f4917bb" providerId="ADAL" clId="{6D343425-0098-4055-86B3-6E350B8BF5B4}" dt="2021-11-25T22:33:20.012" v="4618" actId="20577"/>
          <ac:spMkLst>
            <pc:docMk/>
            <pc:sldMk cId="166838537" sldId="326"/>
            <ac:spMk id="12" creationId="{5C611AD2-7566-4406-833F-1C6EEEF0C7E0}"/>
          </ac:spMkLst>
        </pc:spChg>
        <pc:spChg chg="add mod ord">
          <ac:chgData name="João Pedro Sousa Gaspar" userId="d5028388-3bb0-4b30-8288-f1267f4917bb" providerId="ADAL" clId="{6D343425-0098-4055-86B3-6E350B8BF5B4}" dt="2021-11-25T22:34:20.254" v="4634" actId="1076"/>
          <ac:spMkLst>
            <pc:docMk/>
            <pc:sldMk cId="166838537" sldId="326"/>
            <ac:spMk id="21" creationId="{59E23064-820F-49F9-851E-FC9A53F48028}"/>
          </ac:spMkLst>
        </pc:spChg>
        <pc:spChg chg="add mod">
          <ac:chgData name="João Pedro Sousa Gaspar" userId="d5028388-3bb0-4b30-8288-f1267f4917bb" providerId="ADAL" clId="{6D343425-0098-4055-86B3-6E350B8BF5B4}" dt="2021-11-25T22:34:45.772" v="4644" actId="1076"/>
          <ac:spMkLst>
            <pc:docMk/>
            <pc:sldMk cId="166838537" sldId="326"/>
            <ac:spMk id="22" creationId="{A139C716-72F9-4005-92B3-06F368D9D003}"/>
          </ac:spMkLst>
        </pc:spChg>
        <pc:spChg chg="add mod">
          <ac:chgData name="João Pedro Sousa Gaspar" userId="d5028388-3bb0-4b30-8288-f1267f4917bb" providerId="ADAL" clId="{6D343425-0098-4055-86B3-6E350B8BF5B4}" dt="2021-11-25T22:34:43.728" v="4643" actId="1076"/>
          <ac:spMkLst>
            <pc:docMk/>
            <pc:sldMk cId="166838537" sldId="326"/>
            <ac:spMk id="23" creationId="{33B811FE-0830-4E12-AA93-FAED660B6AE8}"/>
          </ac:spMkLst>
        </pc:spChg>
        <pc:spChg chg="add mod">
          <ac:chgData name="João Pedro Sousa Gaspar" userId="d5028388-3bb0-4b30-8288-f1267f4917bb" providerId="ADAL" clId="{6D343425-0098-4055-86B3-6E350B8BF5B4}" dt="2021-11-25T22:34:51.674" v="4647" actId="1076"/>
          <ac:spMkLst>
            <pc:docMk/>
            <pc:sldMk cId="166838537" sldId="326"/>
            <ac:spMk id="24" creationId="{36BFB0BF-F3DA-4829-B4F8-97D44F7F1E31}"/>
          </ac:spMkLst>
        </pc:spChg>
        <pc:picChg chg="add del mod">
          <ac:chgData name="João Pedro Sousa Gaspar" userId="d5028388-3bb0-4b30-8288-f1267f4917bb" providerId="ADAL" clId="{6D343425-0098-4055-86B3-6E350B8BF5B4}" dt="2021-11-25T22:33:49.154" v="4626" actId="21"/>
          <ac:picMkLst>
            <pc:docMk/>
            <pc:sldMk cId="166838537" sldId="326"/>
            <ac:picMk id="14" creationId="{AB0BB3BA-A5EE-4EEA-A81F-A973F5E26592}"/>
          </ac:picMkLst>
        </pc:picChg>
        <pc:picChg chg="add del mod">
          <ac:chgData name="João Pedro Sousa Gaspar" userId="d5028388-3bb0-4b30-8288-f1267f4917bb" providerId="ADAL" clId="{6D343425-0098-4055-86B3-6E350B8BF5B4}" dt="2021-11-25T22:33:49.154" v="4626" actId="21"/>
          <ac:picMkLst>
            <pc:docMk/>
            <pc:sldMk cId="166838537" sldId="326"/>
            <ac:picMk id="16" creationId="{3F04EEFA-324C-4CEC-8C73-3518D000FD0F}"/>
          </ac:picMkLst>
        </pc:picChg>
        <pc:picChg chg="add del mod">
          <ac:chgData name="João Pedro Sousa Gaspar" userId="d5028388-3bb0-4b30-8288-f1267f4917bb" providerId="ADAL" clId="{6D343425-0098-4055-86B3-6E350B8BF5B4}" dt="2021-11-25T22:33:49.154" v="4626" actId="21"/>
          <ac:picMkLst>
            <pc:docMk/>
            <pc:sldMk cId="166838537" sldId="326"/>
            <ac:picMk id="18" creationId="{25548AB1-0440-4E73-A822-3B1A931E1FE8}"/>
          </ac:picMkLst>
        </pc:picChg>
        <pc:picChg chg="add del mod">
          <ac:chgData name="João Pedro Sousa Gaspar" userId="d5028388-3bb0-4b30-8288-f1267f4917bb" providerId="ADAL" clId="{6D343425-0098-4055-86B3-6E350B8BF5B4}" dt="2021-11-25T22:33:49.154" v="4626" actId="21"/>
          <ac:picMkLst>
            <pc:docMk/>
            <pc:sldMk cId="166838537" sldId="326"/>
            <ac:picMk id="20" creationId="{8A6C5A85-8862-4875-9592-4800436F1135}"/>
          </ac:picMkLst>
        </pc:picChg>
        <pc:picChg chg="add mod">
          <ac:chgData name="João Pedro Sousa Gaspar" userId="d5028388-3bb0-4b30-8288-f1267f4917bb" providerId="ADAL" clId="{6D343425-0098-4055-86B3-6E350B8BF5B4}" dt="2021-11-25T22:35:27.969" v="4662" actId="1076"/>
          <ac:picMkLst>
            <pc:docMk/>
            <pc:sldMk cId="166838537" sldId="326"/>
            <ac:picMk id="26" creationId="{DA57A8B0-F272-488B-B997-DBF30C5AF1D7}"/>
          </ac:picMkLst>
        </pc:picChg>
        <pc:picChg chg="add mod">
          <ac:chgData name="João Pedro Sousa Gaspar" userId="d5028388-3bb0-4b30-8288-f1267f4917bb" providerId="ADAL" clId="{6D343425-0098-4055-86B3-6E350B8BF5B4}" dt="2021-11-25T22:35:23.439" v="4660" actId="1076"/>
          <ac:picMkLst>
            <pc:docMk/>
            <pc:sldMk cId="166838537" sldId="326"/>
            <ac:picMk id="28" creationId="{AD34E38F-B309-485B-B86E-393C9ECF592E}"/>
          </ac:picMkLst>
        </pc:picChg>
        <pc:picChg chg="add mod">
          <ac:chgData name="João Pedro Sousa Gaspar" userId="d5028388-3bb0-4b30-8288-f1267f4917bb" providerId="ADAL" clId="{6D343425-0098-4055-86B3-6E350B8BF5B4}" dt="2021-11-25T22:35:16.055" v="4657" actId="1076"/>
          <ac:picMkLst>
            <pc:docMk/>
            <pc:sldMk cId="166838537" sldId="326"/>
            <ac:picMk id="30" creationId="{F3F8AC52-AC26-46AD-A9D9-AF654109C507}"/>
          </ac:picMkLst>
        </pc:picChg>
        <pc:picChg chg="add mod">
          <ac:chgData name="João Pedro Sousa Gaspar" userId="d5028388-3bb0-4b30-8288-f1267f4917bb" providerId="ADAL" clId="{6D343425-0098-4055-86B3-6E350B8BF5B4}" dt="2021-11-25T22:35:09.579" v="4655" actId="1076"/>
          <ac:picMkLst>
            <pc:docMk/>
            <pc:sldMk cId="166838537" sldId="326"/>
            <ac:picMk id="32" creationId="{8B565616-202C-4332-8A46-AB7DC444018B}"/>
          </ac:picMkLst>
        </pc:picChg>
      </pc:sldChg>
      <pc:sldChg chg="new del">
        <pc:chgData name="João Pedro Sousa Gaspar" userId="d5028388-3bb0-4b30-8288-f1267f4917bb" providerId="ADAL" clId="{6D343425-0098-4055-86B3-6E350B8BF5B4}" dt="2021-11-25T22:24:09.765" v="4512" actId="680"/>
        <pc:sldMkLst>
          <pc:docMk/>
          <pc:sldMk cId="3362418367" sldId="326"/>
        </pc:sldMkLst>
      </pc:sldChg>
      <pc:sldChg chg="new del">
        <pc:chgData name="João Pedro Sousa Gaspar" userId="d5028388-3bb0-4b30-8288-f1267f4917bb" providerId="ADAL" clId="{6D343425-0098-4055-86B3-6E350B8BF5B4}" dt="2021-11-25T22:40:22.460" v="4664" actId="680"/>
        <pc:sldMkLst>
          <pc:docMk/>
          <pc:sldMk cId="201541195" sldId="327"/>
        </pc:sldMkLst>
      </pc:sldChg>
      <pc:sldChg chg="addSp delSp modSp new add del mod">
        <pc:chgData name="João Pedro Sousa Gaspar" userId="d5028388-3bb0-4b30-8288-f1267f4917bb" providerId="ADAL" clId="{6D343425-0098-4055-86B3-6E350B8BF5B4}" dt="2021-11-26T14:46:22.795" v="5564" actId="47"/>
        <pc:sldMkLst>
          <pc:docMk/>
          <pc:sldMk cId="471844236" sldId="327"/>
        </pc:sldMkLst>
        <pc:spChg chg="mod">
          <ac:chgData name="João Pedro Sousa Gaspar" userId="d5028388-3bb0-4b30-8288-f1267f4917bb" providerId="ADAL" clId="{6D343425-0098-4055-86B3-6E350B8BF5B4}" dt="2021-11-25T22:41:27.727" v="4788" actId="14100"/>
          <ac:spMkLst>
            <pc:docMk/>
            <pc:sldMk cId="471844236" sldId="327"/>
            <ac:spMk id="2" creationId="{8CD8EA6F-84DD-464D-B927-AE6E06A8317A}"/>
          </ac:spMkLst>
        </pc:spChg>
        <pc:spChg chg="mod">
          <ac:chgData name="João Pedro Sousa Gaspar" userId="d5028388-3bb0-4b30-8288-f1267f4917bb" providerId="ADAL" clId="{6D343425-0098-4055-86B3-6E350B8BF5B4}" dt="2021-11-25T22:40:38.872" v="4698" actId="20577"/>
          <ac:spMkLst>
            <pc:docMk/>
            <pc:sldMk cId="471844236" sldId="327"/>
            <ac:spMk id="3" creationId="{8D497273-FFCA-497E-BCCC-BFA89AD33923}"/>
          </ac:spMkLst>
        </pc:spChg>
        <pc:picChg chg="add del mod">
          <ac:chgData name="João Pedro Sousa Gaspar" userId="d5028388-3bb0-4b30-8288-f1267f4917bb" providerId="ADAL" clId="{6D343425-0098-4055-86B3-6E350B8BF5B4}" dt="2021-11-25T22:42:22.870" v="4794" actId="478"/>
          <ac:picMkLst>
            <pc:docMk/>
            <pc:sldMk cId="471844236" sldId="327"/>
            <ac:picMk id="5" creationId="{3EF5A218-B0DC-445C-A391-4ABC0BE8FAD0}"/>
          </ac:picMkLst>
        </pc:picChg>
        <pc:picChg chg="add mod">
          <ac:chgData name="João Pedro Sousa Gaspar" userId="d5028388-3bb0-4b30-8288-f1267f4917bb" providerId="ADAL" clId="{6D343425-0098-4055-86B3-6E350B8BF5B4}" dt="2021-11-25T22:42:41.579" v="4800" actId="1076"/>
          <ac:picMkLst>
            <pc:docMk/>
            <pc:sldMk cId="471844236" sldId="327"/>
            <ac:picMk id="7" creationId="{8FE2599E-115C-429B-981B-AE5FAEE22133}"/>
          </ac:picMkLst>
        </pc:picChg>
      </pc:sldChg>
      <pc:sldChg chg="addSp delSp modSp add del mod">
        <pc:chgData name="João Pedro Sousa Gaspar" userId="d5028388-3bb0-4b30-8288-f1267f4917bb" providerId="ADAL" clId="{6D343425-0098-4055-86B3-6E350B8BF5B4}" dt="2021-11-26T14:46:23.182" v="5566" actId="47"/>
        <pc:sldMkLst>
          <pc:docMk/>
          <pc:sldMk cId="3157195906" sldId="328"/>
        </pc:sldMkLst>
        <pc:spChg chg="mod">
          <ac:chgData name="João Pedro Sousa Gaspar" userId="d5028388-3bb0-4b30-8288-f1267f4917bb" providerId="ADAL" clId="{6D343425-0098-4055-86B3-6E350B8BF5B4}" dt="2021-11-25T22:58:35.834" v="5079" actId="20577"/>
          <ac:spMkLst>
            <pc:docMk/>
            <pc:sldMk cId="3157195906" sldId="328"/>
            <ac:spMk id="2" creationId="{8CD8EA6F-84DD-464D-B927-AE6E06A8317A}"/>
          </ac:spMkLst>
        </pc:spChg>
        <pc:picChg chg="add mod">
          <ac:chgData name="João Pedro Sousa Gaspar" userId="d5028388-3bb0-4b30-8288-f1267f4917bb" providerId="ADAL" clId="{6D343425-0098-4055-86B3-6E350B8BF5B4}" dt="2021-11-25T22:47:26.403" v="4976" actId="14100"/>
          <ac:picMkLst>
            <pc:docMk/>
            <pc:sldMk cId="3157195906" sldId="328"/>
            <ac:picMk id="5" creationId="{F1A3D385-C261-44BA-B9FB-4F3CEB0CAB73}"/>
          </ac:picMkLst>
        </pc:picChg>
        <pc:picChg chg="del">
          <ac:chgData name="João Pedro Sousa Gaspar" userId="d5028388-3bb0-4b30-8288-f1267f4917bb" providerId="ADAL" clId="{6D343425-0098-4055-86B3-6E350B8BF5B4}" dt="2021-11-25T22:43:01.293" v="4802" actId="478"/>
          <ac:picMkLst>
            <pc:docMk/>
            <pc:sldMk cId="3157195906" sldId="328"/>
            <ac:picMk id="7" creationId="{8FE2599E-115C-429B-981B-AE5FAEE22133}"/>
          </ac:picMkLst>
        </pc:picChg>
      </pc:sldChg>
      <pc:sldChg chg="addSp modSp new add del mod ord">
        <pc:chgData name="João Pedro Sousa Gaspar" userId="d5028388-3bb0-4b30-8288-f1267f4917bb" providerId="ADAL" clId="{6D343425-0098-4055-86B3-6E350B8BF5B4}" dt="2021-11-26T14:46:25.852" v="5571" actId="47"/>
        <pc:sldMkLst>
          <pc:docMk/>
          <pc:sldMk cId="1924622055" sldId="329"/>
        </pc:sldMkLst>
        <pc:spChg chg="mod">
          <ac:chgData name="João Pedro Sousa Gaspar" userId="d5028388-3bb0-4b30-8288-f1267f4917bb" providerId="ADAL" clId="{6D343425-0098-4055-86B3-6E350B8BF5B4}" dt="2021-11-26T14:45:50.583" v="5486" actId="20577"/>
          <ac:spMkLst>
            <pc:docMk/>
            <pc:sldMk cId="1924622055" sldId="329"/>
            <ac:spMk id="2" creationId="{4C2222F9-E1ED-4E6A-B9F9-64D3284F507D}"/>
          </ac:spMkLst>
        </pc:spChg>
        <pc:spChg chg="mod">
          <ac:chgData name="João Pedro Sousa Gaspar" userId="d5028388-3bb0-4b30-8288-f1267f4917bb" providerId="ADAL" clId="{6D343425-0098-4055-86B3-6E350B8BF5B4}" dt="2021-11-26T13:16:39.594" v="5416" actId="1076"/>
          <ac:spMkLst>
            <pc:docMk/>
            <pc:sldMk cId="1924622055" sldId="329"/>
            <ac:spMk id="3" creationId="{9AA92E42-BC20-4C99-A156-2C310C31D13A}"/>
          </ac:spMkLst>
        </pc:spChg>
        <pc:picChg chg="add mod ord">
          <ac:chgData name="João Pedro Sousa Gaspar" userId="d5028388-3bb0-4b30-8288-f1267f4917bb" providerId="ADAL" clId="{6D343425-0098-4055-86B3-6E350B8BF5B4}" dt="2021-11-26T12:10:30.789" v="5229" actId="1076"/>
          <ac:picMkLst>
            <pc:docMk/>
            <pc:sldMk cId="1924622055" sldId="329"/>
            <ac:picMk id="5" creationId="{2050D3B4-B845-4E20-B026-D9F30DEAD2D8}"/>
          </ac:picMkLst>
        </pc:picChg>
        <pc:picChg chg="add mod modCrop">
          <ac:chgData name="João Pedro Sousa Gaspar" userId="d5028388-3bb0-4b30-8288-f1267f4917bb" providerId="ADAL" clId="{6D343425-0098-4055-86B3-6E350B8BF5B4}" dt="2021-11-26T12:10:27.231" v="5228" actId="14100"/>
          <ac:picMkLst>
            <pc:docMk/>
            <pc:sldMk cId="1924622055" sldId="329"/>
            <ac:picMk id="7" creationId="{AC06A196-7352-4C04-9CD0-C53BD866EC12}"/>
          </ac:picMkLst>
        </pc:picChg>
      </pc:sldChg>
      <pc:sldChg chg="new del">
        <pc:chgData name="João Pedro Sousa Gaspar" userId="d5028388-3bb0-4b30-8288-f1267f4917bb" providerId="ADAL" clId="{6D343425-0098-4055-86B3-6E350B8BF5B4}" dt="2021-11-26T12:05:05.131" v="5083" actId="47"/>
        <pc:sldMkLst>
          <pc:docMk/>
          <pc:sldMk cId="2129640806" sldId="329"/>
        </pc:sldMkLst>
      </pc:sldChg>
      <pc:sldChg chg="addSp delSp modSp add del mod">
        <pc:chgData name="João Pedro Sousa Gaspar" userId="d5028388-3bb0-4b30-8288-f1267f4917bb" providerId="ADAL" clId="{6D343425-0098-4055-86B3-6E350B8BF5B4}" dt="2021-11-26T14:46:26.388" v="5572" actId="47"/>
        <pc:sldMkLst>
          <pc:docMk/>
          <pc:sldMk cId="2116395840" sldId="330"/>
        </pc:sldMkLst>
        <pc:spChg chg="mod">
          <ac:chgData name="João Pedro Sousa Gaspar" userId="d5028388-3bb0-4b30-8288-f1267f4917bb" providerId="ADAL" clId="{6D343425-0098-4055-86B3-6E350B8BF5B4}" dt="2021-11-26T13:14:17.660" v="5401" actId="1076"/>
          <ac:spMkLst>
            <pc:docMk/>
            <pc:sldMk cId="2116395840" sldId="330"/>
            <ac:spMk id="2" creationId="{4C2222F9-E1ED-4E6A-B9F9-64D3284F507D}"/>
          </ac:spMkLst>
        </pc:spChg>
        <pc:spChg chg="mod">
          <ac:chgData name="João Pedro Sousa Gaspar" userId="d5028388-3bb0-4b30-8288-f1267f4917bb" providerId="ADAL" clId="{6D343425-0098-4055-86B3-6E350B8BF5B4}" dt="2021-11-26T13:14:14.152" v="5400" actId="1076"/>
          <ac:spMkLst>
            <pc:docMk/>
            <pc:sldMk cId="2116395840" sldId="330"/>
            <ac:spMk id="3" creationId="{9AA92E42-BC20-4C99-A156-2C310C31D13A}"/>
          </ac:spMkLst>
        </pc:spChg>
        <pc:picChg chg="del">
          <ac:chgData name="João Pedro Sousa Gaspar" userId="d5028388-3bb0-4b30-8288-f1267f4917bb" providerId="ADAL" clId="{6D343425-0098-4055-86B3-6E350B8BF5B4}" dt="2021-11-26T13:12:00.432" v="5232" actId="478"/>
          <ac:picMkLst>
            <pc:docMk/>
            <pc:sldMk cId="2116395840" sldId="330"/>
            <ac:picMk id="5" creationId="{2050D3B4-B845-4E20-B026-D9F30DEAD2D8}"/>
          </ac:picMkLst>
        </pc:picChg>
        <pc:picChg chg="add del mod">
          <ac:chgData name="João Pedro Sousa Gaspar" userId="d5028388-3bb0-4b30-8288-f1267f4917bb" providerId="ADAL" clId="{6D343425-0098-4055-86B3-6E350B8BF5B4}" dt="2021-11-26T13:14:48.437" v="5404" actId="478"/>
          <ac:picMkLst>
            <pc:docMk/>
            <pc:sldMk cId="2116395840" sldId="330"/>
            <ac:picMk id="6" creationId="{AC8A8C4D-7D33-4AE1-A944-38BE2EC31AB3}"/>
          </ac:picMkLst>
        </pc:picChg>
        <pc:picChg chg="mod">
          <ac:chgData name="João Pedro Sousa Gaspar" userId="d5028388-3bb0-4b30-8288-f1267f4917bb" providerId="ADAL" clId="{6D343425-0098-4055-86B3-6E350B8BF5B4}" dt="2021-11-26T13:13:24.961" v="5281" actId="1076"/>
          <ac:picMkLst>
            <pc:docMk/>
            <pc:sldMk cId="2116395840" sldId="330"/>
            <ac:picMk id="7" creationId="{AC06A196-7352-4C04-9CD0-C53BD866EC12}"/>
          </ac:picMkLst>
        </pc:picChg>
        <pc:picChg chg="add mod">
          <ac:chgData name="João Pedro Sousa Gaspar" userId="d5028388-3bb0-4b30-8288-f1267f4917bb" providerId="ADAL" clId="{6D343425-0098-4055-86B3-6E350B8BF5B4}" dt="2021-11-26T13:15:41.272" v="5415" actId="1076"/>
          <ac:picMkLst>
            <pc:docMk/>
            <pc:sldMk cId="2116395840" sldId="330"/>
            <ac:picMk id="9" creationId="{D3D53911-AD31-4C75-8BE5-7B8A0EE561B1}"/>
          </ac:picMkLst>
        </pc:picChg>
      </pc:sldChg>
      <pc:sldChg chg="addSp delSp modSp add del mod ord">
        <pc:chgData name="João Pedro Sousa Gaspar" userId="d5028388-3bb0-4b30-8288-f1267f4917bb" providerId="ADAL" clId="{6D343425-0098-4055-86B3-6E350B8BF5B4}" dt="2021-11-26T14:46:24.287" v="5568" actId="47"/>
        <pc:sldMkLst>
          <pc:docMk/>
          <pc:sldMk cId="777045060" sldId="331"/>
        </pc:sldMkLst>
        <pc:spChg chg="mod">
          <ac:chgData name="João Pedro Sousa Gaspar" userId="d5028388-3bb0-4b30-8288-f1267f4917bb" providerId="ADAL" clId="{6D343425-0098-4055-86B3-6E350B8BF5B4}" dt="2021-11-26T14:41:34.197" v="5479" actId="20577"/>
          <ac:spMkLst>
            <pc:docMk/>
            <pc:sldMk cId="777045060" sldId="331"/>
            <ac:spMk id="2" creationId="{4C2222F9-E1ED-4E6A-B9F9-64D3284F507D}"/>
          </ac:spMkLst>
        </pc:spChg>
        <pc:spChg chg="mod">
          <ac:chgData name="João Pedro Sousa Gaspar" userId="d5028388-3bb0-4b30-8288-f1267f4917bb" providerId="ADAL" clId="{6D343425-0098-4055-86B3-6E350B8BF5B4}" dt="2021-11-26T14:41:07.836" v="5450" actId="20577"/>
          <ac:spMkLst>
            <pc:docMk/>
            <pc:sldMk cId="777045060" sldId="331"/>
            <ac:spMk id="3" creationId="{9AA92E42-BC20-4C99-A156-2C310C31D13A}"/>
          </ac:spMkLst>
        </pc:spChg>
        <pc:picChg chg="del">
          <ac:chgData name="João Pedro Sousa Gaspar" userId="d5028388-3bb0-4b30-8288-f1267f4917bb" providerId="ADAL" clId="{6D343425-0098-4055-86B3-6E350B8BF5B4}" dt="2021-11-26T14:40:11.179" v="5421" actId="478"/>
          <ac:picMkLst>
            <pc:docMk/>
            <pc:sldMk cId="777045060" sldId="331"/>
            <ac:picMk id="5" creationId="{2050D3B4-B845-4E20-B026-D9F30DEAD2D8}"/>
          </ac:picMkLst>
        </pc:picChg>
        <pc:picChg chg="add mod">
          <ac:chgData name="João Pedro Sousa Gaspar" userId="d5028388-3bb0-4b30-8288-f1267f4917bb" providerId="ADAL" clId="{6D343425-0098-4055-86B3-6E350B8BF5B4}" dt="2021-11-26T14:40:43.996" v="5428" actId="14100"/>
          <ac:picMkLst>
            <pc:docMk/>
            <pc:sldMk cId="777045060" sldId="331"/>
            <ac:picMk id="6" creationId="{9CC64453-F922-41AE-A676-BC3BF0527865}"/>
          </ac:picMkLst>
        </pc:picChg>
      </pc:sldChg>
      <pc:sldChg chg="addSp delSp modSp add del mod ord replId">
        <pc:chgData name="João Pedro Sousa Gaspar" userId="d5028388-3bb0-4b30-8288-f1267f4917bb" providerId="ADAL" clId="{6D343425-0098-4055-86B3-6E350B8BF5B4}" dt="2021-11-26T15:10:10.348" v="5576" actId="1076"/>
        <pc:sldMkLst>
          <pc:docMk/>
          <pc:sldMk cId="1239517926" sldId="332"/>
        </pc:sldMkLst>
        <pc:picChg chg="add mod">
          <ac:chgData name="João Pedro Sousa Gaspar" userId="d5028388-3bb0-4b30-8288-f1267f4917bb" providerId="ADAL" clId="{6D343425-0098-4055-86B3-6E350B8BF5B4}" dt="2021-11-26T15:10:10.348" v="5576" actId="1076"/>
          <ac:picMkLst>
            <pc:docMk/>
            <pc:sldMk cId="1239517926" sldId="332"/>
            <ac:picMk id="5" creationId="{25A93868-112F-465F-95B6-776CDD312480}"/>
          </ac:picMkLst>
        </pc:picChg>
        <pc:picChg chg="del">
          <ac:chgData name="João Pedro Sousa Gaspar" userId="d5028388-3bb0-4b30-8288-f1267f4917bb" providerId="ADAL" clId="{6D343425-0098-4055-86B3-6E350B8BF5B4}" dt="2021-11-26T14:40:16.738" v="5422" actId="478"/>
          <ac:picMkLst>
            <pc:docMk/>
            <pc:sldMk cId="1239517926" sldId="332"/>
            <ac:picMk id="9" creationId="{D3D53911-AD31-4C75-8BE5-7B8A0EE561B1}"/>
          </ac:picMkLst>
        </pc:picChg>
      </pc:sldChg>
      <pc:sldChg chg="addSp delSp modSp new del mod">
        <pc:chgData name="João Pedro Sousa Gaspar" userId="d5028388-3bb0-4b30-8288-f1267f4917bb" providerId="ADAL" clId="{6D343425-0098-4055-86B3-6E350B8BF5B4}" dt="2021-11-27T15:49:48.634" v="5647" actId="680"/>
        <pc:sldMkLst>
          <pc:docMk/>
          <pc:sldMk cId="1114615490" sldId="333"/>
        </pc:sldMkLst>
        <pc:spChg chg="mod">
          <ac:chgData name="João Pedro Sousa Gaspar" userId="d5028388-3bb0-4b30-8288-f1267f4917bb" providerId="ADAL" clId="{6D343425-0098-4055-86B3-6E350B8BF5B4}" dt="2021-11-27T15:49:48.300" v="5646" actId="20577"/>
          <ac:spMkLst>
            <pc:docMk/>
            <pc:sldMk cId="1114615490" sldId="333"/>
            <ac:spMk id="2" creationId="{41AEB897-449B-4C9D-89A5-5162FBFEF4FB}"/>
          </ac:spMkLst>
        </pc:spChg>
        <pc:picChg chg="add del mod">
          <ac:chgData name="João Pedro Sousa Gaspar" userId="d5028388-3bb0-4b30-8288-f1267f4917bb" providerId="ADAL" clId="{6D343425-0098-4055-86B3-6E350B8BF5B4}" dt="2021-11-27T15:49:42.895" v="5644" actId="931"/>
          <ac:picMkLst>
            <pc:docMk/>
            <pc:sldMk cId="1114615490" sldId="333"/>
            <ac:picMk id="6" creationId="{05EA97CE-CF35-45A2-A99F-D2F1A1577942}"/>
          </ac:picMkLst>
        </pc:picChg>
      </pc:sldChg>
      <pc:sldChg chg="modSp add mod ord">
        <pc:chgData name="João Pedro Sousa Gaspar" userId="d5028388-3bb0-4b30-8288-f1267f4917bb" providerId="ADAL" clId="{6D343425-0098-4055-86B3-6E350B8BF5B4}" dt="2021-11-30T16:59:09.899" v="5679" actId="20577"/>
        <pc:sldMkLst>
          <pc:docMk/>
          <pc:sldMk cId="1699010006" sldId="333"/>
        </pc:sldMkLst>
        <pc:spChg chg="mod">
          <ac:chgData name="João Pedro Sousa Gaspar" userId="d5028388-3bb0-4b30-8288-f1267f4917bb" providerId="ADAL" clId="{6D343425-0098-4055-86B3-6E350B8BF5B4}" dt="2021-11-30T16:59:09.899" v="5679" actId="20577"/>
          <ac:spMkLst>
            <pc:docMk/>
            <pc:sldMk cId="1699010006" sldId="333"/>
            <ac:spMk id="550" creationId="{00000000-0000-0000-0000-000000000000}"/>
          </ac:spMkLst>
        </pc:spChg>
        <pc:spChg chg="mod">
          <ac:chgData name="João Pedro Sousa Gaspar" userId="d5028388-3bb0-4b30-8288-f1267f4917bb" providerId="ADAL" clId="{6D343425-0098-4055-86B3-6E350B8BF5B4}" dt="2021-11-30T16:58:57.646" v="5653" actId="20577"/>
          <ac:spMkLst>
            <pc:docMk/>
            <pc:sldMk cId="1699010006" sldId="333"/>
            <ac:spMk id="551" creationId="{00000000-0000-0000-0000-000000000000}"/>
          </ac:spMkLst>
        </pc:spChg>
      </pc:sldChg>
      <pc:sldChg chg="addSp delSp modSp new del mod">
        <pc:chgData name="João Pedro Sousa Gaspar" userId="d5028388-3bb0-4b30-8288-f1267f4917bb" providerId="ADAL" clId="{6D343425-0098-4055-86B3-6E350B8BF5B4}" dt="2021-11-30T16:59:50.086" v="5689" actId="47"/>
        <pc:sldMkLst>
          <pc:docMk/>
          <pc:sldMk cId="154589396" sldId="334"/>
        </pc:sldMkLst>
        <pc:picChg chg="add del mod">
          <ac:chgData name="João Pedro Sousa Gaspar" userId="d5028388-3bb0-4b30-8288-f1267f4917bb" providerId="ADAL" clId="{6D343425-0098-4055-86B3-6E350B8BF5B4}" dt="2021-11-30T16:59:48.677" v="5688" actId="21"/>
          <ac:picMkLst>
            <pc:docMk/>
            <pc:sldMk cId="154589396" sldId="334"/>
            <ac:picMk id="2" creationId="{ACC627F8-C479-4A0E-BB99-CAF68CD5D5A1}"/>
          </ac:picMkLst>
        </pc:picChg>
      </pc:sldChg>
      <pc:sldChg chg="addSp delSp modSp new del mod">
        <pc:chgData name="João Pedro Sousa Gaspar" userId="d5028388-3bb0-4b30-8288-f1267f4917bb" providerId="ADAL" clId="{6D343425-0098-4055-86B3-6E350B8BF5B4}" dt="2021-11-30T17:05:29.435" v="5781" actId="47"/>
        <pc:sldMkLst>
          <pc:docMk/>
          <pc:sldMk cId="2828790692" sldId="334"/>
        </pc:sldMkLst>
        <pc:picChg chg="add del mod">
          <ac:chgData name="João Pedro Sousa Gaspar" userId="d5028388-3bb0-4b30-8288-f1267f4917bb" providerId="ADAL" clId="{6D343425-0098-4055-86B3-6E350B8BF5B4}" dt="2021-11-30T17:05:28.394" v="5780" actId="21"/>
          <ac:picMkLst>
            <pc:docMk/>
            <pc:sldMk cId="2828790692" sldId="334"/>
            <ac:picMk id="2" creationId="{6875DADD-0D44-491D-8181-21F1A4B6FD0D}"/>
          </ac:picMkLst>
        </pc:picChg>
      </pc:sldChg>
      <pc:sldChg chg="new del">
        <pc:chgData name="João Pedro Sousa Gaspar" userId="d5028388-3bb0-4b30-8288-f1267f4917bb" providerId="ADAL" clId="{6D343425-0098-4055-86B3-6E350B8BF5B4}" dt="2021-11-30T17:00:16.263" v="5693" actId="47"/>
        <pc:sldMkLst>
          <pc:docMk/>
          <pc:sldMk cId="628845302" sldId="335"/>
        </pc:sldMkLst>
      </pc:sldChg>
      <pc:sldChg chg="addSp modSp new mod">
        <pc:chgData name="João Pedro Sousa Gaspar" userId="d5028388-3bb0-4b30-8288-f1267f4917bb" providerId="ADAL" clId="{6D343425-0098-4055-86B3-6E350B8BF5B4}" dt="2021-11-30T17:00:30.420" v="5696" actId="1076"/>
        <pc:sldMkLst>
          <pc:docMk/>
          <pc:sldMk cId="3853978944" sldId="335"/>
        </pc:sldMkLst>
        <pc:picChg chg="add mod">
          <ac:chgData name="João Pedro Sousa Gaspar" userId="d5028388-3bb0-4b30-8288-f1267f4917bb" providerId="ADAL" clId="{6D343425-0098-4055-86B3-6E350B8BF5B4}" dt="2021-11-30T17:00:30.420" v="5696" actId="1076"/>
          <ac:picMkLst>
            <pc:docMk/>
            <pc:sldMk cId="3853978944" sldId="335"/>
            <ac:picMk id="2" creationId="{E654662B-BF77-4A43-92CB-F86A3535458E}"/>
          </ac:picMkLst>
        </pc:picChg>
      </pc:sldChg>
      <pc:sldChg chg="addSp modSp new del mod ord">
        <pc:chgData name="João Pedro Sousa Gaspar" userId="d5028388-3bb0-4b30-8288-f1267f4917bb" providerId="ADAL" clId="{6D343425-0098-4055-86B3-6E350B8BF5B4}" dt="2021-11-30T17:05:53.605" v="5822" actId="47"/>
        <pc:sldMkLst>
          <pc:docMk/>
          <pc:sldMk cId="1237545532" sldId="336"/>
        </pc:sldMkLst>
        <pc:picChg chg="add mod">
          <ac:chgData name="João Pedro Sousa Gaspar" userId="d5028388-3bb0-4b30-8288-f1267f4917bb" providerId="ADAL" clId="{6D343425-0098-4055-86B3-6E350B8BF5B4}" dt="2021-11-30T17:01:29.803" v="5706" actId="1076"/>
          <ac:picMkLst>
            <pc:docMk/>
            <pc:sldMk cId="1237545532" sldId="336"/>
            <ac:picMk id="2" creationId="{1755CC16-1D47-4F8A-8AB4-4A34FFFC3B4A}"/>
          </ac:picMkLst>
        </pc:picChg>
      </pc:sldChg>
      <pc:sldChg chg="new del">
        <pc:chgData name="João Pedro Sousa Gaspar" userId="d5028388-3bb0-4b30-8288-f1267f4917bb" providerId="ADAL" clId="{6D343425-0098-4055-86B3-6E350B8BF5B4}" dt="2021-11-30T17:01:09.634" v="5700" actId="47"/>
        <pc:sldMkLst>
          <pc:docMk/>
          <pc:sldMk cId="3970620431" sldId="336"/>
        </pc:sldMkLst>
      </pc:sldChg>
      <pc:sldChg chg="addSp delSp modSp add mod modAnim">
        <pc:chgData name="João Pedro Sousa Gaspar" userId="d5028388-3bb0-4b30-8288-f1267f4917bb" providerId="ADAL" clId="{6D343425-0098-4055-86B3-6E350B8BF5B4}" dt="2021-11-30T17:02:36.404" v="5726" actId="1076"/>
        <pc:sldMkLst>
          <pc:docMk/>
          <pc:sldMk cId="491028441" sldId="337"/>
        </pc:sldMkLst>
        <pc:picChg chg="del">
          <ac:chgData name="João Pedro Sousa Gaspar" userId="d5028388-3bb0-4b30-8288-f1267f4917bb" providerId="ADAL" clId="{6D343425-0098-4055-86B3-6E350B8BF5B4}" dt="2021-11-30T17:01:41.863" v="5709" actId="478"/>
          <ac:picMkLst>
            <pc:docMk/>
            <pc:sldMk cId="491028441" sldId="337"/>
            <ac:picMk id="2" creationId="{6875DADD-0D44-491D-8181-21F1A4B6FD0D}"/>
          </ac:picMkLst>
        </pc:picChg>
        <pc:picChg chg="add mod">
          <ac:chgData name="João Pedro Sousa Gaspar" userId="d5028388-3bb0-4b30-8288-f1267f4917bb" providerId="ADAL" clId="{6D343425-0098-4055-86B3-6E350B8BF5B4}" dt="2021-11-30T17:02:36.404" v="5726" actId="1076"/>
          <ac:picMkLst>
            <pc:docMk/>
            <pc:sldMk cId="491028441" sldId="337"/>
            <ac:picMk id="3" creationId="{ECC34A92-BA74-4E87-964F-4099C21438BE}"/>
          </ac:picMkLst>
        </pc:picChg>
      </pc:sldChg>
      <pc:sldChg chg="addSp delSp modSp add mod modAnim">
        <pc:chgData name="João Pedro Sousa Gaspar" userId="d5028388-3bb0-4b30-8288-f1267f4917bb" providerId="ADAL" clId="{6D343425-0098-4055-86B3-6E350B8BF5B4}" dt="2021-11-30T17:02:28.574" v="5724" actId="1076"/>
        <pc:sldMkLst>
          <pc:docMk/>
          <pc:sldMk cId="4197952220" sldId="338"/>
        </pc:sldMkLst>
        <pc:picChg chg="del">
          <ac:chgData name="João Pedro Sousa Gaspar" userId="d5028388-3bb0-4b30-8288-f1267f4917bb" providerId="ADAL" clId="{6D343425-0098-4055-86B3-6E350B8BF5B4}" dt="2021-11-30T17:01:43.100" v="5710" actId="478"/>
          <ac:picMkLst>
            <pc:docMk/>
            <pc:sldMk cId="4197952220" sldId="338"/>
            <ac:picMk id="2" creationId="{1755CC16-1D47-4F8A-8AB4-4A34FFFC3B4A}"/>
          </ac:picMkLst>
        </pc:picChg>
        <pc:picChg chg="add mod">
          <ac:chgData name="João Pedro Sousa Gaspar" userId="d5028388-3bb0-4b30-8288-f1267f4917bb" providerId="ADAL" clId="{6D343425-0098-4055-86B3-6E350B8BF5B4}" dt="2021-11-30T17:02:28.574" v="5724" actId="1076"/>
          <ac:picMkLst>
            <pc:docMk/>
            <pc:sldMk cId="4197952220" sldId="338"/>
            <ac:picMk id="3" creationId="{FEF7821F-38E1-4FA7-97F5-01B51706F109}"/>
          </ac:picMkLst>
        </pc:picChg>
      </pc:sldChg>
      <pc:sldChg chg="addSp delSp modSp add mod modAnim">
        <pc:chgData name="João Pedro Sousa Gaspar" userId="d5028388-3bb0-4b30-8288-f1267f4917bb" providerId="ADAL" clId="{6D343425-0098-4055-86B3-6E350B8BF5B4}" dt="2021-11-30T17:04:06.972" v="5731" actId="1076"/>
        <pc:sldMkLst>
          <pc:docMk/>
          <pc:sldMk cId="3893681354" sldId="339"/>
        </pc:sldMkLst>
        <pc:picChg chg="del">
          <ac:chgData name="João Pedro Sousa Gaspar" userId="d5028388-3bb0-4b30-8288-f1267f4917bb" providerId="ADAL" clId="{6D343425-0098-4055-86B3-6E350B8BF5B4}" dt="2021-11-30T17:01:44.206" v="5711" actId="478"/>
          <ac:picMkLst>
            <pc:docMk/>
            <pc:sldMk cId="3893681354" sldId="339"/>
            <ac:picMk id="2" creationId="{6875DADD-0D44-491D-8181-21F1A4B6FD0D}"/>
          </ac:picMkLst>
        </pc:picChg>
        <pc:picChg chg="add mod">
          <ac:chgData name="João Pedro Sousa Gaspar" userId="d5028388-3bb0-4b30-8288-f1267f4917bb" providerId="ADAL" clId="{6D343425-0098-4055-86B3-6E350B8BF5B4}" dt="2021-11-30T17:04:06.972" v="5731" actId="1076"/>
          <ac:picMkLst>
            <pc:docMk/>
            <pc:sldMk cId="3893681354" sldId="339"/>
            <ac:picMk id="3" creationId="{E1AB5A37-2899-4F67-A3D7-7B1782711C5B}"/>
          </ac:picMkLst>
        </pc:picChg>
      </pc:sldChg>
      <pc:sldChg chg="addSp delSp modSp add mod modAnim">
        <pc:chgData name="João Pedro Sousa Gaspar" userId="d5028388-3bb0-4b30-8288-f1267f4917bb" providerId="ADAL" clId="{6D343425-0098-4055-86B3-6E350B8BF5B4}" dt="2021-11-30T17:04:45.399" v="5736" actId="1076"/>
        <pc:sldMkLst>
          <pc:docMk/>
          <pc:sldMk cId="2617424159" sldId="340"/>
        </pc:sldMkLst>
        <pc:picChg chg="del">
          <ac:chgData name="João Pedro Sousa Gaspar" userId="d5028388-3bb0-4b30-8288-f1267f4917bb" providerId="ADAL" clId="{6D343425-0098-4055-86B3-6E350B8BF5B4}" dt="2021-11-30T17:01:45.874" v="5712" actId="478"/>
          <ac:picMkLst>
            <pc:docMk/>
            <pc:sldMk cId="2617424159" sldId="340"/>
            <ac:picMk id="2" creationId="{1755CC16-1D47-4F8A-8AB4-4A34FFFC3B4A}"/>
          </ac:picMkLst>
        </pc:picChg>
        <pc:picChg chg="add mod">
          <ac:chgData name="João Pedro Sousa Gaspar" userId="d5028388-3bb0-4b30-8288-f1267f4917bb" providerId="ADAL" clId="{6D343425-0098-4055-86B3-6E350B8BF5B4}" dt="2021-11-30T17:04:45.399" v="5736" actId="1076"/>
          <ac:picMkLst>
            <pc:docMk/>
            <pc:sldMk cId="2617424159" sldId="340"/>
            <ac:picMk id="3" creationId="{99CEDC8C-2CCE-41B7-9D9F-4655EF1BD438}"/>
          </ac:picMkLst>
        </pc:picChg>
      </pc:sldChg>
      <pc:sldChg chg="addSp modSp new mod">
        <pc:chgData name="João Pedro Sousa Gaspar" userId="d5028388-3bb0-4b30-8288-f1267f4917bb" providerId="ADAL" clId="{6D343425-0098-4055-86B3-6E350B8BF5B4}" dt="2021-11-30T17:05:36.642" v="5785" actId="1076"/>
        <pc:sldMkLst>
          <pc:docMk/>
          <pc:sldMk cId="877978599" sldId="341"/>
        </pc:sldMkLst>
        <pc:spChg chg="mod">
          <ac:chgData name="João Pedro Sousa Gaspar" userId="d5028388-3bb0-4b30-8288-f1267f4917bb" providerId="ADAL" clId="{6D343425-0098-4055-86B3-6E350B8BF5B4}" dt="2021-11-30T17:05:25.270" v="5779" actId="20577"/>
          <ac:spMkLst>
            <pc:docMk/>
            <pc:sldMk cId="877978599" sldId="341"/>
            <ac:spMk id="2" creationId="{62871BAC-BBBD-403E-94F2-358B843040D3}"/>
          </ac:spMkLst>
        </pc:spChg>
        <pc:picChg chg="add mod">
          <ac:chgData name="João Pedro Sousa Gaspar" userId="d5028388-3bb0-4b30-8288-f1267f4917bb" providerId="ADAL" clId="{6D343425-0098-4055-86B3-6E350B8BF5B4}" dt="2021-11-30T17:05:36.642" v="5785" actId="1076"/>
          <ac:picMkLst>
            <pc:docMk/>
            <pc:sldMk cId="877978599" sldId="341"/>
            <ac:picMk id="3" creationId="{6AA2514D-E307-423D-B3BC-AD54CDC9B000}"/>
          </ac:picMkLst>
        </pc:picChg>
      </pc:sldChg>
      <pc:sldChg chg="new del">
        <pc:chgData name="João Pedro Sousa Gaspar" userId="d5028388-3bb0-4b30-8288-f1267f4917bb" providerId="ADAL" clId="{6D343425-0098-4055-86B3-6E350B8BF5B4}" dt="2021-11-30T17:05:17.789" v="5759" actId="680"/>
        <pc:sldMkLst>
          <pc:docMk/>
          <pc:sldMk cId="2741388263" sldId="341"/>
        </pc:sldMkLst>
      </pc:sldChg>
      <pc:sldChg chg="modSp new del mod">
        <pc:chgData name="João Pedro Sousa Gaspar" userId="d5028388-3bb0-4b30-8288-f1267f4917bb" providerId="ADAL" clId="{6D343425-0098-4055-86B3-6E350B8BF5B4}" dt="2021-11-30T17:05:03.647" v="5757" actId="680"/>
        <pc:sldMkLst>
          <pc:docMk/>
          <pc:sldMk cId="4221787307" sldId="341"/>
        </pc:sldMkLst>
        <pc:spChg chg="mod">
          <ac:chgData name="João Pedro Sousa Gaspar" userId="d5028388-3bb0-4b30-8288-f1267f4917bb" providerId="ADAL" clId="{6D343425-0098-4055-86B3-6E350B8BF5B4}" dt="2021-11-30T17:05:02.505" v="5756" actId="20577"/>
          <ac:spMkLst>
            <pc:docMk/>
            <pc:sldMk cId="4221787307" sldId="341"/>
            <ac:spMk id="2" creationId="{423F893A-EFF1-49DC-9F85-07B774F0DA3F}"/>
          </ac:spMkLst>
        </pc:spChg>
      </pc:sldChg>
      <pc:sldChg chg="addSp modSp new mod">
        <pc:chgData name="João Pedro Sousa Gaspar" userId="d5028388-3bb0-4b30-8288-f1267f4917bb" providerId="ADAL" clId="{6D343425-0098-4055-86B3-6E350B8BF5B4}" dt="2021-11-30T17:06:03.381" v="5830" actId="6549"/>
        <pc:sldMkLst>
          <pc:docMk/>
          <pc:sldMk cId="53399433" sldId="342"/>
        </pc:sldMkLst>
        <pc:spChg chg="mod">
          <ac:chgData name="João Pedro Sousa Gaspar" userId="d5028388-3bb0-4b30-8288-f1267f4917bb" providerId="ADAL" clId="{6D343425-0098-4055-86B3-6E350B8BF5B4}" dt="2021-11-30T17:06:03.381" v="5830" actId="6549"/>
          <ac:spMkLst>
            <pc:docMk/>
            <pc:sldMk cId="53399433" sldId="342"/>
            <ac:spMk id="2" creationId="{181E048D-F858-4617-BF44-5DA48B54608C}"/>
          </ac:spMkLst>
        </pc:spChg>
        <pc:picChg chg="add mod">
          <ac:chgData name="João Pedro Sousa Gaspar" userId="d5028388-3bb0-4b30-8288-f1267f4917bb" providerId="ADAL" clId="{6D343425-0098-4055-86B3-6E350B8BF5B4}" dt="2021-11-30T17:06:00.762" v="5826" actId="14100"/>
          <ac:picMkLst>
            <pc:docMk/>
            <pc:sldMk cId="53399433" sldId="342"/>
            <ac:picMk id="3" creationId="{8B33880E-0517-447F-AC70-AF7AF5297F66}"/>
          </ac:picMkLst>
        </pc:picChg>
      </pc:sldChg>
      <pc:sldChg chg="addSp modSp new mod ord">
        <pc:chgData name="João Pedro Sousa Gaspar" userId="d5028388-3bb0-4b30-8288-f1267f4917bb" providerId="ADAL" clId="{6D343425-0098-4055-86B3-6E350B8BF5B4}" dt="2021-11-30T17:17:58.442" v="5873"/>
        <pc:sldMkLst>
          <pc:docMk/>
          <pc:sldMk cId="1226570520" sldId="343"/>
        </pc:sldMkLst>
        <pc:spChg chg="mod">
          <ac:chgData name="João Pedro Sousa Gaspar" userId="d5028388-3bb0-4b30-8288-f1267f4917bb" providerId="ADAL" clId="{6D343425-0098-4055-86B3-6E350B8BF5B4}" dt="2021-11-30T17:17:53.405" v="5871" actId="20577"/>
          <ac:spMkLst>
            <pc:docMk/>
            <pc:sldMk cId="1226570520" sldId="343"/>
            <ac:spMk id="2" creationId="{7D233190-D6D1-46EE-9C22-73F41C7A857C}"/>
          </ac:spMkLst>
        </pc:spChg>
        <pc:picChg chg="add mod modCrop">
          <ac:chgData name="João Pedro Sousa Gaspar" userId="d5028388-3bb0-4b30-8288-f1267f4917bb" providerId="ADAL" clId="{6D343425-0098-4055-86B3-6E350B8BF5B4}" dt="2021-11-30T17:17:48.129" v="5852" actId="1076"/>
          <ac:picMkLst>
            <pc:docMk/>
            <pc:sldMk cId="1226570520" sldId="343"/>
            <ac:picMk id="4" creationId="{683E1427-1937-4EA5-ACC1-0B4DA9199FCD}"/>
          </ac:picMkLst>
        </pc:picChg>
      </pc:sldChg>
      <pc:sldChg chg="addSp modSp new mod">
        <pc:chgData name="João Pedro Sousa Gaspar" userId="d5028388-3bb0-4b30-8288-f1267f4917bb" providerId="ADAL" clId="{6D343425-0098-4055-86B3-6E350B8BF5B4}" dt="2021-11-30T17:19:44.811" v="5917" actId="1076"/>
        <pc:sldMkLst>
          <pc:docMk/>
          <pc:sldMk cId="1730667488" sldId="344"/>
        </pc:sldMkLst>
        <pc:spChg chg="mod">
          <ac:chgData name="João Pedro Sousa Gaspar" userId="d5028388-3bb0-4b30-8288-f1267f4917bb" providerId="ADAL" clId="{6D343425-0098-4055-86B3-6E350B8BF5B4}" dt="2021-11-30T17:18:11.914" v="5907" actId="20577"/>
          <ac:spMkLst>
            <pc:docMk/>
            <pc:sldMk cId="1730667488" sldId="344"/>
            <ac:spMk id="2" creationId="{355E1875-81E5-48C2-8352-687A1F12CAB4}"/>
          </ac:spMkLst>
        </pc:spChg>
        <pc:picChg chg="add mod modCrop">
          <ac:chgData name="João Pedro Sousa Gaspar" userId="d5028388-3bb0-4b30-8288-f1267f4917bb" providerId="ADAL" clId="{6D343425-0098-4055-86B3-6E350B8BF5B4}" dt="2021-11-30T17:19:44.811" v="5917" actId="1076"/>
          <ac:picMkLst>
            <pc:docMk/>
            <pc:sldMk cId="1730667488" sldId="344"/>
            <ac:picMk id="4" creationId="{F09F8108-6AC5-4F6C-B3BB-47C4DD5919DB}"/>
          </ac:picMkLst>
        </pc:picChg>
      </pc:sldChg>
      <pc:sldChg chg="modSp mod modNotesTx">
        <pc:chgData name="João Pedro Sousa Gaspar" userId="d5028388-3bb0-4b30-8288-f1267f4917bb" providerId="ADAL" clId="{6D343425-0098-4055-86B3-6E350B8BF5B4}" dt="2021-12-18T13:33:15.551" v="6612" actId="20577"/>
        <pc:sldMkLst>
          <pc:docMk/>
          <pc:sldMk cId="2906529005" sldId="345"/>
        </pc:sldMkLst>
        <pc:spChg chg="mod">
          <ac:chgData name="João Pedro Sousa Gaspar" userId="d5028388-3bb0-4b30-8288-f1267f4917bb" providerId="ADAL" clId="{6D343425-0098-4055-86B3-6E350B8BF5B4}" dt="2021-12-18T13:30:45.828" v="6610" actId="20577"/>
          <ac:spMkLst>
            <pc:docMk/>
            <pc:sldMk cId="2906529005" sldId="345"/>
            <ac:spMk id="551" creationId="{00000000-0000-0000-0000-000000000000}"/>
          </ac:spMkLst>
        </pc:spChg>
      </pc:sldChg>
      <pc:sldChg chg="ord modNotesTx">
        <pc:chgData name="João Pedro Sousa Gaspar" userId="d5028388-3bb0-4b30-8288-f1267f4917bb" providerId="ADAL" clId="{6D343425-0098-4055-86B3-6E350B8BF5B4}" dt="2021-12-18T11:39:34.269" v="6547" actId="20577"/>
        <pc:sldMkLst>
          <pc:docMk/>
          <pc:sldMk cId="2737612919" sldId="346"/>
        </pc:sldMkLst>
      </pc:sldChg>
      <pc:sldChg chg="addSp modSp mod">
        <pc:chgData name="João Pedro Sousa Gaspar" userId="d5028388-3bb0-4b30-8288-f1267f4917bb" providerId="ADAL" clId="{6D343425-0098-4055-86B3-6E350B8BF5B4}" dt="2021-12-18T13:36:00.435" v="6619" actId="1076"/>
        <pc:sldMkLst>
          <pc:docMk/>
          <pc:sldMk cId="1731983485" sldId="350"/>
        </pc:sldMkLst>
        <pc:spChg chg="mod ord">
          <ac:chgData name="João Pedro Sousa Gaspar" userId="d5028388-3bb0-4b30-8288-f1267f4917bb" providerId="ADAL" clId="{6D343425-0098-4055-86B3-6E350B8BF5B4}" dt="2021-12-18T13:35:55.528" v="6618" actId="164"/>
          <ac:spMkLst>
            <pc:docMk/>
            <pc:sldMk cId="1731983485" sldId="350"/>
            <ac:spMk id="3" creationId="{62D0BEC1-21B3-4764-8EA7-EFA07BE5CAFF}"/>
          </ac:spMkLst>
        </pc:spChg>
        <pc:spChg chg="add mod">
          <ac:chgData name="João Pedro Sousa Gaspar" userId="d5028388-3bb0-4b30-8288-f1267f4917bb" providerId="ADAL" clId="{6D343425-0098-4055-86B3-6E350B8BF5B4}" dt="2021-12-18T13:34:55.025" v="6613" actId="164"/>
          <ac:spMkLst>
            <pc:docMk/>
            <pc:sldMk cId="1731983485" sldId="350"/>
            <ac:spMk id="4" creationId="{B7DBD384-45A8-4B61-AB9E-A5AD90026ACF}"/>
          </ac:spMkLst>
        </pc:spChg>
        <pc:grpChg chg="add mod">
          <ac:chgData name="João Pedro Sousa Gaspar" userId="d5028388-3bb0-4b30-8288-f1267f4917bb" providerId="ADAL" clId="{6D343425-0098-4055-86B3-6E350B8BF5B4}" dt="2021-12-18T13:35:55.528" v="6618" actId="164"/>
          <ac:grpSpMkLst>
            <pc:docMk/>
            <pc:sldMk cId="1731983485" sldId="350"/>
            <ac:grpSpMk id="5" creationId="{35950898-43D3-4B1E-8AE0-B5EB52AD9F96}"/>
          </ac:grpSpMkLst>
        </pc:grpChg>
        <pc:grpChg chg="add mod">
          <ac:chgData name="João Pedro Sousa Gaspar" userId="d5028388-3bb0-4b30-8288-f1267f4917bb" providerId="ADAL" clId="{6D343425-0098-4055-86B3-6E350B8BF5B4}" dt="2021-12-18T13:36:00.435" v="6619" actId="1076"/>
          <ac:grpSpMkLst>
            <pc:docMk/>
            <pc:sldMk cId="1731983485" sldId="350"/>
            <ac:grpSpMk id="6" creationId="{341177EA-3A0D-4D45-A10D-8D723D58D600}"/>
          </ac:grpSpMkLst>
        </pc:grpChg>
        <pc:picChg chg="mod">
          <ac:chgData name="João Pedro Sousa Gaspar" userId="d5028388-3bb0-4b30-8288-f1267f4917bb" providerId="ADAL" clId="{6D343425-0098-4055-86B3-6E350B8BF5B4}" dt="2021-12-18T13:34:55.025" v="6613" actId="164"/>
          <ac:picMkLst>
            <pc:docMk/>
            <pc:sldMk cId="1731983485" sldId="350"/>
            <ac:picMk id="2" creationId="{95121D38-17AC-4F5F-B2F8-8E19E3406DF3}"/>
          </ac:picMkLst>
        </pc:picChg>
      </pc:sldChg>
      <pc:sldChg chg="modSp mod">
        <pc:chgData name="João Pedro Sousa Gaspar" userId="d5028388-3bb0-4b30-8288-f1267f4917bb" providerId="ADAL" clId="{6D343425-0098-4055-86B3-6E350B8BF5B4}" dt="2021-12-16T10:43:43.112" v="6201" actId="20577"/>
        <pc:sldMkLst>
          <pc:docMk/>
          <pc:sldMk cId="2168441072" sldId="354"/>
        </pc:sldMkLst>
        <pc:spChg chg="mod">
          <ac:chgData name="João Pedro Sousa Gaspar" userId="d5028388-3bb0-4b30-8288-f1267f4917bb" providerId="ADAL" clId="{6D343425-0098-4055-86B3-6E350B8BF5B4}" dt="2021-12-16T10:43:43.112" v="6201" actId="20577"/>
          <ac:spMkLst>
            <pc:docMk/>
            <pc:sldMk cId="2168441072" sldId="354"/>
            <ac:spMk id="711" creationId="{00000000-0000-0000-0000-000000000000}"/>
          </ac:spMkLst>
        </pc:spChg>
      </pc:sldChg>
      <pc:sldChg chg="modNotesTx">
        <pc:chgData name="João Pedro Sousa Gaspar" userId="d5028388-3bb0-4b30-8288-f1267f4917bb" providerId="ADAL" clId="{6D343425-0098-4055-86B3-6E350B8BF5B4}" dt="2021-12-18T11:37:23.036" v="6386" actId="20577"/>
        <pc:sldMkLst>
          <pc:docMk/>
          <pc:sldMk cId="62761678" sldId="360"/>
        </pc:sldMkLst>
      </pc:sldChg>
      <pc:sldChg chg="addSp delSp modSp mod modNotesTx">
        <pc:chgData name="João Pedro Sousa Gaspar" userId="d5028388-3bb0-4b30-8288-f1267f4917bb" providerId="ADAL" clId="{6D343425-0098-4055-86B3-6E350B8BF5B4}" dt="2021-12-18T11:38:06.172" v="6527" actId="20577"/>
        <pc:sldMkLst>
          <pc:docMk/>
          <pc:sldMk cId="568340591" sldId="362"/>
        </pc:sldMkLst>
        <pc:picChg chg="add del mod modCrop">
          <ac:chgData name="João Pedro Sousa Gaspar" userId="d5028388-3bb0-4b30-8288-f1267f4917bb" providerId="ADAL" clId="{6D343425-0098-4055-86B3-6E350B8BF5B4}" dt="2021-12-18T11:21:49.461" v="6224" actId="1076"/>
          <ac:picMkLst>
            <pc:docMk/>
            <pc:sldMk cId="568340591" sldId="362"/>
            <ac:picMk id="4" creationId="{A4F7BBC6-3178-4200-814B-53C47B29A355}"/>
          </ac:picMkLst>
        </pc:picChg>
        <pc:picChg chg="add del mod">
          <ac:chgData name="João Pedro Sousa Gaspar" userId="d5028388-3bb0-4b30-8288-f1267f4917bb" providerId="ADAL" clId="{6D343425-0098-4055-86B3-6E350B8BF5B4}" dt="2021-12-18T11:21:32.901" v="6218" actId="931"/>
          <ac:picMkLst>
            <pc:docMk/>
            <pc:sldMk cId="568340591" sldId="362"/>
            <ac:picMk id="5" creationId="{30BBA912-0653-418F-A35E-A7E2BF3787CB}"/>
          </ac:picMkLst>
        </pc:picChg>
        <pc:picChg chg="add mod">
          <ac:chgData name="João Pedro Sousa Gaspar" userId="d5028388-3bb0-4b30-8288-f1267f4917bb" providerId="ADAL" clId="{6D343425-0098-4055-86B3-6E350B8BF5B4}" dt="2021-12-18T11:21:58.977" v="6228" actId="962"/>
          <ac:picMkLst>
            <pc:docMk/>
            <pc:sldMk cId="568340591" sldId="362"/>
            <ac:picMk id="7" creationId="{C561FD51-7583-46E0-8AA5-137763989CDE}"/>
          </ac:picMkLst>
        </pc:picChg>
      </pc:sldChg>
      <pc:sldChg chg="modSp mod">
        <pc:chgData name="João Pedro Sousa Gaspar" userId="d5028388-3bb0-4b30-8288-f1267f4917bb" providerId="ADAL" clId="{6D343425-0098-4055-86B3-6E350B8BF5B4}" dt="2021-12-18T13:28:14.042" v="6605" actId="20577"/>
        <pc:sldMkLst>
          <pc:docMk/>
          <pc:sldMk cId="3631532617" sldId="365"/>
        </pc:sldMkLst>
        <pc:spChg chg="mod">
          <ac:chgData name="João Pedro Sousa Gaspar" userId="d5028388-3bb0-4b30-8288-f1267f4917bb" providerId="ADAL" clId="{6D343425-0098-4055-86B3-6E350B8BF5B4}" dt="2021-12-18T13:28:14.042" v="6605" actId="20577"/>
          <ac:spMkLst>
            <pc:docMk/>
            <pc:sldMk cId="3631532617" sldId="365"/>
            <ac:spMk id="2" creationId="{4C2222F9-E1ED-4E6A-B9F9-64D3284F507D}"/>
          </ac:spMkLst>
        </pc:spChg>
      </pc:sldChg>
      <pc:sldChg chg="addSp delSp modSp add mod">
        <pc:chgData name="João Pedro Sousa Gaspar" userId="d5028388-3bb0-4b30-8288-f1267f4917bb" providerId="ADAL" clId="{6D343425-0098-4055-86B3-6E350B8BF5B4}" dt="2021-12-16T10:40:20.245" v="6144" actId="1076"/>
        <pc:sldMkLst>
          <pc:docMk/>
          <pc:sldMk cId="600058070" sldId="368"/>
        </pc:sldMkLst>
        <pc:spChg chg="del">
          <ac:chgData name="João Pedro Sousa Gaspar" userId="d5028388-3bb0-4b30-8288-f1267f4917bb" providerId="ADAL" clId="{6D343425-0098-4055-86B3-6E350B8BF5B4}" dt="2021-12-16T10:34:12.965" v="5920" actId="478"/>
          <ac:spMkLst>
            <pc:docMk/>
            <pc:sldMk cId="600058070" sldId="368"/>
            <ac:spMk id="3" creationId="{62D0BEC1-21B3-4764-8EA7-EFA07BE5CAFF}"/>
          </ac:spMkLst>
        </pc:spChg>
        <pc:spChg chg="add mod">
          <ac:chgData name="João Pedro Sousa Gaspar" userId="d5028388-3bb0-4b30-8288-f1267f4917bb" providerId="ADAL" clId="{6D343425-0098-4055-86B3-6E350B8BF5B4}" dt="2021-12-16T10:39:16.733" v="6125" actId="6549"/>
          <ac:spMkLst>
            <pc:docMk/>
            <pc:sldMk cId="600058070" sldId="368"/>
            <ac:spMk id="6" creationId="{FAE25A11-08ED-44A3-A10E-24E1B9FD4369}"/>
          </ac:spMkLst>
        </pc:spChg>
        <pc:spChg chg="add mod">
          <ac:chgData name="João Pedro Sousa Gaspar" userId="d5028388-3bb0-4b30-8288-f1267f4917bb" providerId="ADAL" clId="{6D343425-0098-4055-86B3-6E350B8BF5B4}" dt="2021-12-16T10:39:55.137" v="6138" actId="1076"/>
          <ac:spMkLst>
            <pc:docMk/>
            <pc:sldMk cId="600058070" sldId="368"/>
            <ac:spMk id="7" creationId="{EDB0BF4E-ECD0-42FF-85CA-2F5F35C50BFD}"/>
          </ac:spMkLst>
        </pc:spChg>
        <pc:picChg chg="del">
          <ac:chgData name="João Pedro Sousa Gaspar" userId="d5028388-3bb0-4b30-8288-f1267f4917bb" providerId="ADAL" clId="{6D343425-0098-4055-86B3-6E350B8BF5B4}" dt="2021-12-16T10:33:40.183" v="5919" actId="478"/>
          <ac:picMkLst>
            <pc:docMk/>
            <pc:sldMk cId="600058070" sldId="368"/>
            <ac:picMk id="2" creationId="{95121D38-17AC-4F5F-B2F8-8E19E3406DF3}"/>
          </ac:picMkLst>
        </pc:picChg>
        <pc:picChg chg="add mod modCrop">
          <ac:chgData name="João Pedro Sousa Gaspar" userId="d5028388-3bb0-4b30-8288-f1267f4917bb" providerId="ADAL" clId="{6D343425-0098-4055-86B3-6E350B8BF5B4}" dt="2021-12-16T10:40:20.245" v="6144" actId="1076"/>
          <ac:picMkLst>
            <pc:docMk/>
            <pc:sldMk cId="600058070" sldId="368"/>
            <ac:picMk id="5" creationId="{4337DA0A-6884-4003-95BA-1AD843CF6B66}"/>
          </ac:picMkLst>
        </pc:picChg>
      </pc:sldChg>
      <pc:sldChg chg="addSp modSp new mod">
        <pc:chgData name="João Pedro Sousa Gaspar" userId="d5028388-3bb0-4b30-8288-f1267f4917bb" providerId="ADAL" clId="{6D343425-0098-4055-86B3-6E350B8BF5B4}" dt="2021-12-18T13:23:30.544" v="6602" actId="404"/>
        <pc:sldMkLst>
          <pc:docMk/>
          <pc:sldMk cId="3089735877" sldId="369"/>
        </pc:sldMkLst>
        <pc:spChg chg="mod">
          <ac:chgData name="João Pedro Sousa Gaspar" userId="d5028388-3bb0-4b30-8288-f1267f4917bb" providerId="ADAL" clId="{6D343425-0098-4055-86B3-6E350B8BF5B4}" dt="2021-12-18T13:23:30.544" v="6602" actId="404"/>
          <ac:spMkLst>
            <pc:docMk/>
            <pc:sldMk cId="3089735877" sldId="369"/>
            <ac:spMk id="2" creationId="{73A67755-47E8-4395-B0A9-FA09F9176FD2}"/>
          </ac:spMkLst>
        </pc:spChg>
        <pc:picChg chg="add mod modCrop">
          <ac:chgData name="João Pedro Sousa Gaspar" userId="d5028388-3bb0-4b30-8288-f1267f4917bb" providerId="ADAL" clId="{6D343425-0098-4055-86B3-6E350B8BF5B4}" dt="2021-12-18T13:23:07.837" v="6600" actId="1076"/>
          <ac:picMkLst>
            <pc:docMk/>
            <pc:sldMk cId="3089735877" sldId="369"/>
            <ac:picMk id="4" creationId="{82E0C8BA-D664-461A-AC42-C30D2EF014AB}"/>
          </ac:picMkLst>
        </pc:picChg>
      </pc:sldChg>
      <pc:sldMasterChg chg="addSldLayout delSldLayout">
        <pc:chgData name="João Pedro Sousa Gaspar" userId="d5028388-3bb0-4b30-8288-f1267f4917bb" providerId="ADAL" clId="{6D343425-0098-4055-86B3-6E350B8BF5B4}" dt="2021-11-30T16:59:50.086" v="5689" actId="47"/>
        <pc:sldMasterMkLst>
          <pc:docMk/>
          <pc:sldMasterMk cId="0" sldId="2147483683"/>
        </pc:sldMasterMkLst>
        <pc:sldLayoutChg chg="del">
          <pc:chgData name="João Pedro Sousa Gaspar" userId="d5028388-3bb0-4b30-8288-f1267f4917bb" providerId="ADAL" clId="{6D343425-0098-4055-86B3-6E350B8BF5B4}" dt="2021-11-26T14:46:10.526" v="5487" actId="47"/>
          <pc:sldLayoutMkLst>
            <pc:docMk/>
            <pc:sldMasterMk cId="0" sldId="2147483683"/>
            <pc:sldLayoutMk cId="0" sldId="2147483650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3.296" v="5507" actId="47"/>
          <pc:sldLayoutMkLst>
            <pc:docMk/>
            <pc:sldMasterMk cId="0" sldId="2147483683"/>
            <pc:sldLayoutMk cId="0" sldId="2147483651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4.896" v="5518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2.083" v="5498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1.179" v="5490" actId="47"/>
          <pc:sldLayoutMkLst>
            <pc:docMk/>
            <pc:sldMasterMk cId="0" sldId="2147483683"/>
            <pc:sldLayoutMk cId="0" sldId="2147483655"/>
          </pc:sldLayoutMkLst>
        </pc:sldLayoutChg>
        <pc:sldLayoutChg chg="add del">
          <pc:chgData name="João Pedro Sousa Gaspar" userId="d5028388-3bb0-4b30-8288-f1267f4917bb" providerId="ADAL" clId="{6D343425-0098-4055-86B3-6E350B8BF5B4}" dt="2021-11-26T14:46:22.584" v="5563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3.017" v="5505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João Pedro Sousa Gaspar" userId="d5028388-3bb0-4b30-8288-f1267f4917bb" providerId="ADAL" clId="{6D343425-0098-4055-86B3-6E350B8BF5B4}" dt="2021-11-30T16:59:50.086" v="5689" actId="47"/>
          <pc:sldLayoutMkLst>
            <pc:docMk/>
            <pc:sldMasterMk cId="0" sldId="2147483683"/>
            <pc:sldLayoutMk cId="0" sldId="2147483658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1.076" v="5489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2.932" v="5504" actId="47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1.329" v="5491" actId="47"/>
          <pc:sldLayoutMkLst>
            <pc:docMk/>
            <pc:sldMasterMk cId="0" sldId="2147483683"/>
            <pc:sldLayoutMk cId="0" sldId="2147483663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1.002" v="5488" actId="47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4.367" v="5515" actId="47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4.456" v="5516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4.663" v="5517" actId="47"/>
          <pc:sldLayoutMkLst>
            <pc:docMk/>
            <pc:sldMasterMk cId="0" sldId="2147483683"/>
            <pc:sldLayoutMk cId="0" sldId="2147483667"/>
          </pc:sldLayoutMkLst>
        </pc:sldLayoutChg>
        <pc:sldLayoutChg chg="add del">
          <pc:chgData name="João Pedro Sousa Gaspar" userId="d5028388-3bb0-4b30-8288-f1267f4917bb" providerId="ADAL" clId="{6D343425-0098-4055-86B3-6E350B8BF5B4}" dt="2021-11-26T14:46:26.770" v="5573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1.586" v="5493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1.696" v="5494" actId="47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4.283" v="5514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3.899" v="5511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1.800" v="5495" actId="47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1.457" v="5492" actId="47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3.159" v="5506" actId="47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2.375" v="5500" actId="47"/>
          <pc:sldLayoutMkLst>
            <pc:docMk/>
            <pc:sldMasterMk cId="0" sldId="2147483683"/>
            <pc:sldLayoutMk cId="0" sldId="2147483677"/>
          </pc:sldLayoutMkLst>
        </pc:sldLayoutChg>
        <pc:sldLayoutChg chg="del">
          <pc:chgData name="João Pedro Sousa Gaspar" userId="d5028388-3bb0-4b30-8288-f1267f4917bb" providerId="ADAL" clId="{6D343425-0098-4055-86B3-6E350B8BF5B4}" dt="2021-11-26T14:46:13.754" v="5510" actId="47"/>
          <pc:sldLayoutMkLst>
            <pc:docMk/>
            <pc:sldMasterMk cId="0" sldId="2147483683"/>
            <pc:sldLayoutMk cId="0" sldId="2147483678"/>
          </pc:sldLayoutMkLst>
        </pc:sldLayoutChg>
        <pc:sldLayoutChg chg="add del">
          <pc:chgData name="João Pedro Sousa Gaspar" userId="d5028388-3bb0-4b30-8288-f1267f4917bb" providerId="ADAL" clId="{6D343425-0098-4055-86B3-6E350B8BF5B4}" dt="2021-11-26T14:46:27.294" v="5574" actId="47"/>
          <pc:sldLayoutMkLst>
            <pc:docMk/>
            <pc:sldMasterMk cId="0" sldId="2147483683"/>
            <pc:sldLayoutMk cId="0" sldId="2147483679"/>
          </pc:sldLayoutMkLst>
        </pc:sldLayoutChg>
      </pc:sldMasterChg>
      <pc:sldMasterChg chg="del delSldLayout">
        <pc:chgData name="João Pedro Sousa Gaspar" userId="d5028388-3bb0-4b30-8288-f1267f4917bb" providerId="ADAL" clId="{6D343425-0098-4055-86B3-6E350B8BF5B4}" dt="2021-11-26T14:46:18.796" v="5538" actId="47"/>
        <pc:sldMasterMkLst>
          <pc:docMk/>
          <pc:sldMasterMk cId="0" sldId="2147483684"/>
        </pc:sldMasterMkLst>
        <pc:sldLayoutChg chg="del">
          <pc:chgData name="João Pedro Sousa Gaspar" userId="d5028388-3bb0-4b30-8288-f1267f4917bb" providerId="ADAL" clId="{6D343425-0098-4055-86B3-6E350B8BF5B4}" dt="2021-11-26T14:46:18.796" v="5538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  <pc:docChgLst>
    <pc:chgData name="João Pedro Sousa Gaspar" userId="d5028388-3bb0-4b30-8288-f1267f4917bb" providerId="ADAL" clId="{EC1DA537-583A-483B-B01B-6DAD56710DD9}"/>
    <pc:docChg chg="modSld">
      <pc:chgData name="João Pedro Sousa Gaspar" userId="d5028388-3bb0-4b30-8288-f1267f4917bb" providerId="ADAL" clId="{EC1DA537-583A-483B-B01B-6DAD56710DD9}" dt="2022-03-10T16:47:20.314" v="0" actId="164"/>
      <pc:docMkLst>
        <pc:docMk/>
      </pc:docMkLst>
      <pc:sldChg chg="addSp modSp">
        <pc:chgData name="João Pedro Sousa Gaspar" userId="d5028388-3bb0-4b30-8288-f1267f4917bb" providerId="ADAL" clId="{EC1DA537-583A-483B-B01B-6DAD56710DD9}" dt="2022-03-10T16:47:20.314" v="0" actId="164"/>
        <pc:sldMkLst>
          <pc:docMk/>
          <pc:sldMk cId="0" sldId="284"/>
        </pc:sldMkLst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100" creationId="{084DD477-4A41-4D81-9399-72C80B39AB39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103" creationId="{137B9BEE-0AFF-4B79-ADC5-F71790B8705B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125" creationId="{DE5BE989-8D6E-45E3-9625-11BA2766E606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130" creationId="{5F2CD53F-66A1-4252-B6F5-F8AB03DD2965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2282" creationId="{00000000-0000-0000-0000-000000000000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2283" creationId="{00000000-0000-0000-0000-000000000000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2284" creationId="{00000000-0000-0000-0000-000000000000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2285" creationId="{00000000-0000-0000-0000-000000000000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2288" creationId="{00000000-0000-0000-0000-000000000000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2291" creationId="{00000000-0000-0000-0000-000000000000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2292" creationId="{00000000-0000-0000-0000-000000000000}"/>
          </ac:spMkLst>
        </pc:spChg>
        <pc:spChg chg="mod">
          <ac:chgData name="João Pedro Sousa Gaspar" userId="d5028388-3bb0-4b30-8288-f1267f4917bb" providerId="ADAL" clId="{EC1DA537-583A-483B-B01B-6DAD56710DD9}" dt="2022-03-10T16:47:20.314" v="0" actId="164"/>
          <ac:spMkLst>
            <pc:docMk/>
            <pc:sldMk cId="0" sldId="284"/>
            <ac:spMk id="2293" creationId="{00000000-0000-0000-0000-000000000000}"/>
          </ac:spMkLst>
        </pc:spChg>
        <pc:grpChg chg="add mod">
          <ac:chgData name="João Pedro Sousa Gaspar" userId="d5028388-3bb0-4b30-8288-f1267f4917bb" providerId="ADAL" clId="{EC1DA537-583A-483B-B01B-6DAD56710DD9}" dt="2022-03-10T16:47:20.314" v="0" actId="164"/>
          <ac:grpSpMkLst>
            <pc:docMk/>
            <pc:sldMk cId="0" sldId="284"/>
            <ac:grpSpMk id="2" creationId="{E29EFF27-0A39-4F3E-B2F2-BE730AB5067E}"/>
          </ac:grpSpMkLst>
        </pc:grpChg>
        <pc:picChg chg="mod">
          <ac:chgData name="João Pedro Sousa Gaspar" userId="d5028388-3bb0-4b30-8288-f1267f4917bb" providerId="ADAL" clId="{EC1DA537-583A-483B-B01B-6DAD56710DD9}" dt="2022-03-10T16:47:20.314" v="0" actId="164"/>
          <ac:picMkLst>
            <pc:docMk/>
            <pc:sldMk cId="0" sldId="284"/>
            <ac:picMk id="3" creationId="{88DF85C8-1BE1-428E-A36B-799E1F3D4D27}"/>
          </ac:picMkLst>
        </pc:picChg>
        <pc:cxnChg chg="mod">
          <ac:chgData name="João Pedro Sousa Gaspar" userId="d5028388-3bb0-4b30-8288-f1267f4917bb" providerId="ADAL" clId="{EC1DA537-583A-483B-B01B-6DAD56710DD9}" dt="2022-03-10T16:47:20.314" v="0" actId="164"/>
          <ac:cxnSpMkLst>
            <pc:docMk/>
            <pc:sldMk cId="0" sldId="284"/>
            <ac:cxnSpMk id="101" creationId="{18A00A8E-DDCE-4AE3-B79B-72F998EB408A}"/>
          </ac:cxnSpMkLst>
        </pc:cxnChg>
        <pc:cxnChg chg="mod">
          <ac:chgData name="João Pedro Sousa Gaspar" userId="d5028388-3bb0-4b30-8288-f1267f4917bb" providerId="ADAL" clId="{EC1DA537-583A-483B-B01B-6DAD56710DD9}" dt="2022-03-10T16:47:20.314" v="0" actId="164"/>
          <ac:cxnSpMkLst>
            <pc:docMk/>
            <pc:sldMk cId="0" sldId="284"/>
            <ac:cxnSpMk id="110" creationId="{103F25EF-4D4C-42CF-B8DA-BD38D9D87D03}"/>
          </ac:cxnSpMkLst>
        </pc:cxnChg>
        <pc:cxnChg chg="mod">
          <ac:chgData name="João Pedro Sousa Gaspar" userId="d5028388-3bb0-4b30-8288-f1267f4917bb" providerId="ADAL" clId="{EC1DA537-583A-483B-B01B-6DAD56710DD9}" dt="2022-03-10T16:47:20.314" v="0" actId="164"/>
          <ac:cxnSpMkLst>
            <pc:docMk/>
            <pc:sldMk cId="0" sldId="284"/>
            <ac:cxnSpMk id="131" creationId="{57B4D258-A3E5-4901-8E90-1B43C07B3393}"/>
          </ac:cxnSpMkLst>
        </pc:cxnChg>
        <pc:cxnChg chg="mod">
          <ac:chgData name="João Pedro Sousa Gaspar" userId="d5028388-3bb0-4b30-8288-f1267f4917bb" providerId="ADAL" clId="{EC1DA537-583A-483B-B01B-6DAD56710DD9}" dt="2022-03-10T16:47:20.314" v="0" actId="164"/>
          <ac:cxnSpMkLst>
            <pc:docMk/>
            <pc:sldMk cId="0" sldId="284"/>
            <ac:cxnSpMk id="2286" creationId="{00000000-0000-0000-0000-000000000000}"/>
          </ac:cxnSpMkLst>
        </pc:cxnChg>
        <pc:cxnChg chg="mod">
          <ac:chgData name="João Pedro Sousa Gaspar" userId="d5028388-3bb0-4b30-8288-f1267f4917bb" providerId="ADAL" clId="{EC1DA537-583A-483B-B01B-6DAD56710DD9}" dt="2022-03-10T16:47:20.314" v="0" actId="164"/>
          <ac:cxnSpMkLst>
            <pc:docMk/>
            <pc:sldMk cId="0" sldId="284"/>
            <ac:cxnSpMk id="2287" creationId="{00000000-0000-0000-0000-000000000000}"/>
          </ac:cxnSpMkLst>
        </pc:cxnChg>
        <pc:cxnChg chg="mod">
          <ac:chgData name="João Pedro Sousa Gaspar" userId="d5028388-3bb0-4b30-8288-f1267f4917bb" providerId="ADAL" clId="{EC1DA537-583A-483B-B01B-6DAD56710DD9}" dt="2022-03-10T16:47:20.314" v="0" actId="164"/>
          <ac:cxnSpMkLst>
            <pc:docMk/>
            <pc:sldMk cId="0" sldId="284"/>
            <ac:cxnSpMk id="2290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16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8374929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8374929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85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8374929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8374929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521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8374929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8374929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744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496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490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139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489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276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9c7cfd6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e9c7cfd6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523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451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Existem dois polos. Eixo e armadura.</a:t>
            </a:r>
          </a:p>
          <a:p>
            <a:r>
              <a:rPr lang="pt-PT" dirty="0"/>
              <a:t>A corrente de polarização altera a forma como o motor roda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2832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É importante ter em consideração que os interruptores funcionam aos pares. S1-S4  e S2-S3.</a:t>
            </a:r>
          </a:p>
        </p:txBody>
      </p:sp>
    </p:spTree>
    <p:extLst>
      <p:ext uri="{BB962C8B-B14F-4D97-AF65-F5344CB8AC3E}">
        <p14:creationId xmlns:p14="http://schemas.microsoft.com/office/powerpoint/2010/main" val="1689131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Falar na alimentação</a:t>
            </a:r>
          </a:p>
        </p:txBody>
      </p:sp>
    </p:spTree>
    <p:extLst>
      <p:ext uri="{BB962C8B-B14F-4D97-AF65-F5344CB8AC3E}">
        <p14:creationId xmlns:p14="http://schemas.microsoft.com/office/powerpoint/2010/main" val="2368455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26348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061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836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511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ge9c7cfd6f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4" name="Google Shape;4094;ge9c7cfd6f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e4957916e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e4957916e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9c7cfd6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e9c7cfd6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e9c7cfd6ff_0_3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e9c7cfd6ff_0_3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9c7cfd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9c7cfd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11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8374929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8374929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480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8374929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8374929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18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8374929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8374929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73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5594950" y="0"/>
            <a:ext cx="3548930" cy="2685497"/>
          </a:xfrm>
          <a:custGeom>
            <a:avLst/>
            <a:gdLst/>
            <a:ahLst/>
            <a:cxnLst/>
            <a:rect l="l" t="t" r="r" b="b"/>
            <a:pathLst>
              <a:path w="62221" h="47083" extrusionOk="0">
                <a:moveTo>
                  <a:pt x="0" y="0"/>
                </a:moveTo>
                <a:lnTo>
                  <a:pt x="0" y="47083"/>
                </a:lnTo>
                <a:cubicBezTo>
                  <a:pt x="9180" y="44165"/>
                  <a:pt x="17387" y="37934"/>
                  <a:pt x="22341" y="29605"/>
                </a:cubicBezTo>
                <a:cubicBezTo>
                  <a:pt x="25290" y="24651"/>
                  <a:pt x="27539" y="18663"/>
                  <a:pt x="32737" y="16110"/>
                </a:cubicBezTo>
                <a:cubicBezTo>
                  <a:pt x="34819" y="15105"/>
                  <a:pt x="37068" y="14805"/>
                  <a:pt x="39375" y="14805"/>
                </a:cubicBezTo>
                <a:cubicBezTo>
                  <a:pt x="41884" y="14805"/>
                  <a:pt x="44460" y="15160"/>
                  <a:pt x="46962" y="15350"/>
                </a:cubicBezTo>
                <a:cubicBezTo>
                  <a:pt x="47720" y="15413"/>
                  <a:pt x="48500" y="15449"/>
                  <a:pt x="49285" y="15449"/>
                </a:cubicBezTo>
                <a:cubicBezTo>
                  <a:pt x="53439" y="15449"/>
                  <a:pt x="57757" y="14443"/>
                  <a:pt x="60032" y="11095"/>
                </a:cubicBezTo>
                <a:cubicBezTo>
                  <a:pt x="62220" y="7842"/>
                  <a:pt x="61491" y="3374"/>
                  <a:pt x="592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10800000">
            <a:off x="6992246" y="-591100"/>
            <a:ext cx="2475510" cy="2262186"/>
            <a:chOff x="7355300" y="3662050"/>
            <a:chExt cx="2475510" cy="2262186"/>
          </a:xfrm>
        </p:grpSpPr>
        <p:sp>
          <p:nvSpPr>
            <p:cNvPr id="11" name="Google Shape;11;p2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flipH="1">
            <a:off x="15" y="2347525"/>
            <a:ext cx="3333735" cy="2787132"/>
          </a:xfrm>
          <a:custGeom>
            <a:avLst/>
            <a:gdLst/>
            <a:ahLst/>
            <a:cxnLst/>
            <a:rect l="l" t="t" r="r" b="b"/>
            <a:pathLst>
              <a:path w="50823" h="42490" extrusionOk="0">
                <a:moveTo>
                  <a:pt x="44933" y="0"/>
                </a:moveTo>
                <a:cubicBezTo>
                  <a:pt x="43015" y="0"/>
                  <a:pt x="41094" y="349"/>
                  <a:pt x="39302" y="1030"/>
                </a:cubicBezTo>
                <a:cubicBezTo>
                  <a:pt x="35108" y="2641"/>
                  <a:pt x="31703" y="5985"/>
                  <a:pt x="29728" y="9967"/>
                </a:cubicBezTo>
                <a:cubicBezTo>
                  <a:pt x="27813" y="13827"/>
                  <a:pt x="27053" y="18569"/>
                  <a:pt x="23801" y="21395"/>
                </a:cubicBezTo>
                <a:cubicBezTo>
                  <a:pt x="20609" y="24222"/>
                  <a:pt x="15898" y="24405"/>
                  <a:pt x="12159" y="26472"/>
                </a:cubicBezTo>
                <a:cubicBezTo>
                  <a:pt x="8025" y="28751"/>
                  <a:pt x="5442" y="33037"/>
                  <a:pt x="3101" y="37140"/>
                </a:cubicBezTo>
                <a:lnTo>
                  <a:pt x="1" y="42490"/>
                </a:lnTo>
                <a:lnTo>
                  <a:pt x="50822" y="42490"/>
                </a:lnTo>
                <a:lnTo>
                  <a:pt x="50822" y="1182"/>
                </a:lnTo>
                <a:cubicBezTo>
                  <a:pt x="48967" y="387"/>
                  <a:pt x="46952" y="0"/>
                  <a:pt x="449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10800000" flipH="1">
            <a:off x="-567750" y="3595800"/>
            <a:ext cx="2475510" cy="2262186"/>
            <a:chOff x="7355300" y="3662050"/>
            <a:chExt cx="2475510" cy="2262186"/>
          </a:xfrm>
        </p:grpSpPr>
        <p:sp>
          <p:nvSpPr>
            <p:cNvPr id="17" name="Google Shape;17;p2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332900" y="1172025"/>
            <a:ext cx="6478200" cy="22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32900" y="3434625"/>
            <a:ext cx="647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4"/>
          <p:cNvSpPr/>
          <p:nvPr/>
        </p:nvSpPr>
        <p:spPr>
          <a:xfrm flipH="1">
            <a:off x="5592113" y="0"/>
            <a:ext cx="3551886" cy="2687733"/>
          </a:xfrm>
          <a:custGeom>
            <a:avLst/>
            <a:gdLst/>
            <a:ahLst/>
            <a:cxnLst/>
            <a:rect l="l" t="t" r="r" b="b"/>
            <a:pathLst>
              <a:path w="62221" h="47083" extrusionOk="0">
                <a:moveTo>
                  <a:pt x="0" y="0"/>
                </a:moveTo>
                <a:lnTo>
                  <a:pt x="0" y="47083"/>
                </a:lnTo>
                <a:cubicBezTo>
                  <a:pt x="9180" y="44165"/>
                  <a:pt x="17387" y="37934"/>
                  <a:pt x="22341" y="29605"/>
                </a:cubicBezTo>
                <a:cubicBezTo>
                  <a:pt x="25290" y="24651"/>
                  <a:pt x="27539" y="18663"/>
                  <a:pt x="32737" y="16110"/>
                </a:cubicBezTo>
                <a:cubicBezTo>
                  <a:pt x="34819" y="15105"/>
                  <a:pt x="37068" y="14805"/>
                  <a:pt x="39375" y="14805"/>
                </a:cubicBezTo>
                <a:cubicBezTo>
                  <a:pt x="41884" y="14805"/>
                  <a:pt x="44460" y="15160"/>
                  <a:pt x="46962" y="15350"/>
                </a:cubicBezTo>
                <a:cubicBezTo>
                  <a:pt x="47720" y="15413"/>
                  <a:pt x="48500" y="15449"/>
                  <a:pt x="49285" y="15449"/>
                </a:cubicBezTo>
                <a:cubicBezTo>
                  <a:pt x="53439" y="15449"/>
                  <a:pt x="57757" y="14443"/>
                  <a:pt x="60032" y="11095"/>
                </a:cubicBezTo>
                <a:cubicBezTo>
                  <a:pt x="62220" y="7842"/>
                  <a:pt x="61491" y="3374"/>
                  <a:pt x="592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 flipH="1">
            <a:off x="-6" y="2017404"/>
            <a:ext cx="3739175" cy="3126096"/>
          </a:xfrm>
          <a:custGeom>
            <a:avLst/>
            <a:gdLst/>
            <a:ahLst/>
            <a:cxnLst/>
            <a:rect l="l" t="t" r="r" b="b"/>
            <a:pathLst>
              <a:path w="50823" h="42490" extrusionOk="0">
                <a:moveTo>
                  <a:pt x="44933" y="0"/>
                </a:moveTo>
                <a:cubicBezTo>
                  <a:pt x="43015" y="0"/>
                  <a:pt x="41094" y="349"/>
                  <a:pt x="39302" y="1030"/>
                </a:cubicBezTo>
                <a:cubicBezTo>
                  <a:pt x="35108" y="2641"/>
                  <a:pt x="31703" y="5985"/>
                  <a:pt x="29728" y="9967"/>
                </a:cubicBezTo>
                <a:cubicBezTo>
                  <a:pt x="27813" y="13827"/>
                  <a:pt x="27053" y="18569"/>
                  <a:pt x="23801" y="21395"/>
                </a:cubicBezTo>
                <a:cubicBezTo>
                  <a:pt x="20609" y="24222"/>
                  <a:pt x="15898" y="24405"/>
                  <a:pt x="12159" y="26472"/>
                </a:cubicBezTo>
                <a:cubicBezTo>
                  <a:pt x="8025" y="28751"/>
                  <a:pt x="5442" y="33037"/>
                  <a:pt x="3101" y="37140"/>
                </a:cubicBezTo>
                <a:lnTo>
                  <a:pt x="1" y="42490"/>
                </a:lnTo>
                <a:lnTo>
                  <a:pt x="50822" y="42490"/>
                </a:lnTo>
                <a:lnTo>
                  <a:pt x="50822" y="1182"/>
                </a:lnTo>
                <a:cubicBezTo>
                  <a:pt x="48967" y="387"/>
                  <a:pt x="46952" y="0"/>
                  <a:pt x="449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4"/>
          <p:cNvGrpSpPr/>
          <p:nvPr/>
        </p:nvGrpSpPr>
        <p:grpSpPr>
          <a:xfrm rot="10800000" flipH="1">
            <a:off x="-609600" y="3490925"/>
            <a:ext cx="2475510" cy="2262186"/>
            <a:chOff x="7355300" y="3662050"/>
            <a:chExt cx="2475510" cy="2262186"/>
          </a:xfrm>
        </p:grpSpPr>
        <p:sp>
          <p:nvSpPr>
            <p:cNvPr id="520" name="Google Shape;520;p34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4"/>
          <p:cNvGrpSpPr/>
          <p:nvPr/>
        </p:nvGrpSpPr>
        <p:grpSpPr>
          <a:xfrm>
            <a:off x="7201896" y="-457200"/>
            <a:ext cx="2475510" cy="2262186"/>
            <a:chOff x="7355300" y="3662050"/>
            <a:chExt cx="2475510" cy="2262186"/>
          </a:xfrm>
        </p:grpSpPr>
        <p:sp>
          <p:nvSpPr>
            <p:cNvPr id="525" name="Google Shape;525;p34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"/>
          <p:cNvSpPr/>
          <p:nvPr/>
        </p:nvSpPr>
        <p:spPr>
          <a:xfrm>
            <a:off x="0" y="0"/>
            <a:ext cx="4399424" cy="2341655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5772293" y="2243243"/>
            <a:ext cx="3371716" cy="2900238"/>
          </a:xfrm>
          <a:custGeom>
            <a:avLst/>
            <a:gdLst/>
            <a:ahLst/>
            <a:cxnLst/>
            <a:rect l="l" t="t" r="r" b="b"/>
            <a:pathLst>
              <a:path w="45869" h="39455" extrusionOk="0">
                <a:moveTo>
                  <a:pt x="45868" y="1"/>
                </a:moveTo>
                <a:cubicBezTo>
                  <a:pt x="44865" y="1"/>
                  <a:pt x="43832" y="61"/>
                  <a:pt x="42829" y="244"/>
                </a:cubicBezTo>
                <a:cubicBezTo>
                  <a:pt x="35868" y="1217"/>
                  <a:pt x="29546" y="5107"/>
                  <a:pt x="24895" y="10366"/>
                </a:cubicBezTo>
                <a:cubicBezTo>
                  <a:pt x="21825" y="13922"/>
                  <a:pt x="19089" y="18329"/>
                  <a:pt x="14530" y="19575"/>
                </a:cubicBezTo>
                <a:cubicBezTo>
                  <a:pt x="12038" y="20244"/>
                  <a:pt x="9241" y="19819"/>
                  <a:pt x="6962" y="21004"/>
                </a:cubicBezTo>
                <a:cubicBezTo>
                  <a:pt x="4104" y="22463"/>
                  <a:pt x="2858" y="25867"/>
                  <a:pt x="2372" y="29059"/>
                </a:cubicBezTo>
                <a:cubicBezTo>
                  <a:pt x="1916" y="32250"/>
                  <a:pt x="1946" y="35594"/>
                  <a:pt x="548" y="38481"/>
                </a:cubicBezTo>
                <a:cubicBezTo>
                  <a:pt x="396" y="38846"/>
                  <a:pt x="214" y="39120"/>
                  <a:pt x="1" y="39454"/>
                </a:cubicBezTo>
                <a:lnTo>
                  <a:pt x="45868" y="39454"/>
                </a:lnTo>
                <a:lnTo>
                  <a:pt x="45868" y="39363"/>
                </a:lnTo>
                <a:lnTo>
                  <a:pt x="458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" name="Google Shape;532;p35"/>
          <p:cNvGrpSpPr/>
          <p:nvPr/>
        </p:nvGrpSpPr>
        <p:grpSpPr>
          <a:xfrm rot="10800000" flipH="1">
            <a:off x="-457200" y="-533400"/>
            <a:ext cx="2475510" cy="2262186"/>
            <a:chOff x="7355300" y="3662050"/>
            <a:chExt cx="2475510" cy="2262186"/>
          </a:xfrm>
        </p:grpSpPr>
        <p:sp>
          <p:nvSpPr>
            <p:cNvPr id="533" name="Google Shape;533;p35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35"/>
          <p:cNvGrpSpPr/>
          <p:nvPr/>
        </p:nvGrpSpPr>
        <p:grpSpPr>
          <a:xfrm flipH="1">
            <a:off x="7125696" y="3414725"/>
            <a:ext cx="2475510" cy="2262186"/>
            <a:chOff x="7355300" y="3662050"/>
            <a:chExt cx="2475510" cy="2262186"/>
          </a:xfrm>
        </p:grpSpPr>
        <p:sp>
          <p:nvSpPr>
            <p:cNvPr id="538" name="Google Shape;538;p35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 hasCustomPrompt="1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/>
        </p:nvSpPr>
        <p:spPr>
          <a:xfrm>
            <a:off x="6628550" y="0"/>
            <a:ext cx="2515411" cy="2678176"/>
          </a:xfrm>
          <a:custGeom>
            <a:avLst/>
            <a:gdLst/>
            <a:ahLst/>
            <a:cxnLst/>
            <a:rect l="l" t="t" r="r" b="b"/>
            <a:pathLst>
              <a:path w="38512" h="41004" extrusionOk="0">
                <a:moveTo>
                  <a:pt x="1125" y="0"/>
                </a:moveTo>
                <a:cubicBezTo>
                  <a:pt x="0" y="4377"/>
                  <a:pt x="2462" y="9119"/>
                  <a:pt x="5958" y="12037"/>
                </a:cubicBezTo>
                <a:cubicBezTo>
                  <a:pt x="9636" y="15077"/>
                  <a:pt x="14286" y="16688"/>
                  <a:pt x="18602" y="18724"/>
                </a:cubicBezTo>
                <a:cubicBezTo>
                  <a:pt x="21125" y="19909"/>
                  <a:pt x="23861" y="21703"/>
                  <a:pt x="24043" y="24438"/>
                </a:cubicBezTo>
                <a:cubicBezTo>
                  <a:pt x="24226" y="26748"/>
                  <a:pt x="22493" y="28876"/>
                  <a:pt x="22432" y="31186"/>
                </a:cubicBezTo>
                <a:cubicBezTo>
                  <a:pt x="22402" y="34347"/>
                  <a:pt x="25411" y="36627"/>
                  <a:pt x="28268" y="37964"/>
                </a:cubicBezTo>
                <a:cubicBezTo>
                  <a:pt x="31490" y="39484"/>
                  <a:pt x="34955" y="40518"/>
                  <a:pt x="38512" y="41004"/>
                </a:cubicBezTo>
                <a:lnTo>
                  <a:pt x="385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 rot="10800000">
            <a:off x="7131796" y="-591087"/>
            <a:ext cx="2475510" cy="2262186"/>
            <a:chOff x="7355300" y="3662050"/>
            <a:chExt cx="2475510" cy="2262186"/>
          </a:xfrm>
        </p:grpSpPr>
        <p:sp>
          <p:nvSpPr>
            <p:cNvPr id="27" name="Google Shape;27;p3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3"/>
          <p:cNvSpPr/>
          <p:nvPr/>
        </p:nvSpPr>
        <p:spPr>
          <a:xfrm>
            <a:off x="0" y="757100"/>
            <a:ext cx="4897633" cy="4386383"/>
          </a:xfrm>
          <a:custGeom>
            <a:avLst/>
            <a:gdLst/>
            <a:ahLst/>
            <a:cxnLst/>
            <a:rect l="l" t="t" r="r" b="b"/>
            <a:pathLst>
              <a:path w="41643" h="37296" extrusionOk="0">
                <a:moveTo>
                  <a:pt x="0" y="0"/>
                </a:moveTo>
                <a:lnTo>
                  <a:pt x="0" y="37296"/>
                </a:lnTo>
                <a:lnTo>
                  <a:pt x="41642" y="37296"/>
                </a:lnTo>
                <a:cubicBezTo>
                  <a:pt x="41125" y="35442"/>
                  <a:pt x="40122" y="33770"/>
                  <a:pt x="38603" y="32554"/>
                </a:cubicBezTo>
                <a:cubicBezTo>
                  <a:pt x="36475" y="30822"/>
                  <a:pt x="33709" y="30609"/>
                  <a:pt x="31156" y="29697"/>
                </a:cubicBezTo>
                <a:cubicBezTo>
                  <a:pt x="28602" y="28785"/>
                  <a:pt x="25958" y="26870"/>
                  <a:pt x="25046" y="24347"/>
                </a:cubicBezTo>
                <a:cubicBezTo>
                  <a:pt x="24043" y="21612"/>
                  <a:pt x="24590" y="18207"/>
                  <a:pt x="25715" y="15563"/>
                </a:cubicBezTo>
                <a:cubicBezTo>
                  <a:pt x="26870" y="12858"/>
                  <a:pt x="27842" y="9666"/>
                  <a:pt x="26353" y="7143"/>
                </a:cubicBezTo>
                <a:cubicBezTo>
                  <a:pt x="25107" y="5076"/>
                  <a:pt x="23253" y="4560"/>
                  <a:pt x="20821" y="4529"/>
                </a:cubicBezTo>
                <a:cubicBezTo>
                  <a:pt x="20762" y="4529"/>
                  <a:pt x="20703" y="4528"/>
                  <a:pt x="20644" y="4528"/>
                </a:cubicBezTo>
                <a:cubicBezTo>
                  <a:pt x="18273" y="4528"/>
                  <a:pt x="15929" y="5111"/>
                  <a:pt x="13557" y="5259"/>
                </a:cubicBezTo>
                <a:cubicBezTo>
                  <a:pt x="13260" y="5275"/>
                  <a:pt x="12964" y="5283"/>
                  <a:pt x="12668" y="5283"/>
                </a:cubicBezTo>
                <a:cubicBezTo>
                  <a:pt x="7963" y="5283"/>
                  <a:pt x="3403" y="326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subTitle" idx="1"/>
          </p:nvPr>
        </p:nvSpPr>
        <p:spPr>
          <a:xfrm>
            <a:off x="5288100" y="3030775"/>
            <a:ext cx="3135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5288100" y="998875"/>
            <a:ext cx="31359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/>
          <p:nvPr/>
        </p:nvSpPr>
        <p:spPr>
          <a:xfrm rot="10800000" flipH="1">
            <a:off x="6302051" y="8916"/>
            <a:ext cx="2841895" cy="2375935"/>
          </a:xfrm>
          <a:custGeom>
            <a:avLst/>
            <a:gdLst/>
            <a:ahLst/>
            <a:cxnLst/>
            <a:rect l="l" t="t" r="r" b="b"/>
            <a:pathLst>
              <a:path w="50823" h="42490" extrusionOk="0">
                <a:moveTo>
                  <a:pt x="44933" y="0"/>
                </a:moveTo>
                <a:cubicBezTo>
                  <a:pt x="43015" y="0"/>
                  <a:pt x="41094" y="349"/>
                  <a:pt x="39302" y="1030"/>
                </a:cubicBezTo>
                <a:cubicBezTo>
                  <a:pt x="35108" y="2641"/>
                  <a:pt x="31703" y="5985"/>
                  <a:pt x="29728" y="9967"/>
                </a:cubicBezTo>
                <a:cubicBezTo>
                  <a:pt x="27813" y="13827"/>
                  <a:pt x="27053" y="18569"/>
                  <a:pt x="23801" y="21395"/>
                </a:cubicBezTo>
                <a:cubicBezTo>
                  <a:pt x="20609" y="24222"/>
                  <a:pt x="15898" y="24405"/>
                  <a:pt x="12159" y="26472"/>
                </a:cubicBezTo>
                <a:cubicBezTo>
                  <a:pt x="8025" y="28751"/>
                  <a:pt x="5442" y="33037"/>
                  <a:pt x="3101" y="37140"/>
                </a:cubicBezTo>
                <a:lnTo>
                  <a:pt x="1" y="42490"/>
                </a:lnTo>
                <a:lnTo>
                  <a:pt x="50822" y="42490"/>
                </a:lnTo>
                <a:lnTo>
                  <a:pt x="50822" y="1182"/>
                </a:lnTo>
                <a:cubicBezTo>
                  <a:pt x="48967" y="387"/>
                  <a:pt x="46952" y="0"/>
                  <a:pt x="449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0"/>
          <p:cNvGrpSpPr/>
          <p:nvPr/>
        </p:nvGrpSpPr>
        <p:grpSpPr>
          <a:xfrm rot="10800000">
            <a:off x="7145096" y="-598325"/>
            <a:ext cx="2475510" cy="2262186"/>
            <a:chOff x="7355300" y="3662050"/>
            <a:chExt cx="2475510" cy="2262186"/>
          </a:xfrm>
        </p:grpSpPr>
        <p:sp>
          <p:nvSpPr>
            <p:cNvPr id="112" name="Google Shape;112;p10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0"/>
          <p:cNvSpPr/>
          <p:nvPr/>
        </p:nvSpPr>
        <p:spPr>
          <a:xfrm flipH="1">
            <a:off x="29" y="3051025"/>
            <a:ext cx="2233396" cy="2092505"/>
          </a:xfrm>
          <a:custGeom>
            <a:avLst/>
            <a:gdLst/>
            <a:ahLst/>
            <a:cxnLst/>
            <a:rect l="l" t="t" r="r" b="b"/>
            <a:pathLst>
              <a:path w="28330" h="26542" extrusionOk="0">
                <a:moveTo>
                  <a:pt x="27010" y="0"/>
                </a:moveTo>
                <a:cubicBezTo>
                  <a:pt x="25536" y="0"/>
                  <a:pt x="24091" y="487"/>
                  <a:pt x="23132" y="1587"/>
                </a:cubicBezTo>
                <a:cubicBezTo>
                  <a:pt x="21612" y="3289"/>
                  <a:pt x="21703" y="5903"/>
                  <a:pt x="20639" y="7879"/>
                </a:cubicBezTo>
                <a:cubicBezTo>
                  <a:pt x="19180" y="10493"/>
                  <a:pt x="16019" y="11648"/>
                  <a:pt x="13131" y="12408"/>
                </a:cubicBezTo>
                <a:cubicBezTo>
                  <a:pt x="10244" y="13198"/>
                  <a:pt x="7113" y="13958"/>
                  <a:pt x="5198" y="16329"/>
                </a:cubicBezTo>
                <a:cubicBezTo>
                  <a:pt x="3557" y="18335"/>
                  <a:pt x="3222" y="21131"/>
                  <a:pt x="2128" y="23502"/>
                </a:cubicBezTo>
                <a:cubicBezTo>
                  <a:pt x="1581" y="24627"/>
                  <a:pt x="882" y="25660"/>
                  <a:pt x="1" y="26542"/>
                </a:cubicBezTo>
                <a:lnTo>
                  <a:pt x="28329" y="26542"/>
                </a:lnTo>
                <a:lnTo>
                  <a:pt x="28329" y="128"/>
                </a:lnTo>
                <a:cubicBezTo>
                  <a:pt x="27895" y="44"/>
                  <a:pt x="27451" y="0"/>
                  <a:pt x="27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0"/>
          <p:cNvGrpSpPr/>
          <p:nvPr/>
        </p:nvGrpSpPr>
        <p:grpSpPr>
          <a:xfrm>
            <a:off x="-300983" y="4002750"/>
            <a:ext cx="1546317" cy="1537543"/>
            <a:chOff x="-300983" y="4002750"/>
            <a:chExt cx="1546317" cy="1537543"/>
          </a:xfrm>
        </p:grpSpPr>
        <p:sp>
          <p:nvSpPr>
            <p:cNvPr id="118" name="Google Shape;118;p10"/>
            <p:cNvSpPr/>
            <p:nvPr/>
          </p:nvSpPr>
          <p:spPr>
            <a:xfrm rot="10800000" flipH="1">
              <a:off x="-300983" y="4002750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 rot="10800000" flipH="1">
              <a:off x="-50627" y="4251375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0"/>
          <p:cNvSpPr txBox="1">
            <a:spLocks noGrp="1"/>
          </p:cNvSpPr>
          <p:nvPr>
            <p:ph type="title"/>
          </p:nvPr>
        </p:nvSpPr>
        <p:spPr>
          <a:xfrm>
            <a:off x="720000" y="1390125"/>
            <a:ext cx="2887200" cy="2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/>
          <p:nvPr/>
        </p:nvSpPr>
        <p:spPr>
          <a:xfrm>
            <a:off x="1" y="3726"/>
            <a:ext cx="4053042" cy="2157288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flipH="1">
            <a:off x="94650" y="-591087"/>
            <a:ext cx="2475510" cy="2262186"/>
            <a:chOff x="7355300" y="3662050"/>
            <a:chExt cx="2475510" cy="2262186"/>
          </a:xfrm>
        </p:grpSpPr>
        <p:sp>
          <p:nvSpPr>
            <p:cNvPr id="140" name="Google Shape;140;p13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3"/>
          <p:cNvSpPr/>
          <p:nvPr/>
        </p:nvSpPr>
        <p:spPr>
          <a:xfrm>
            <a:off x="6981627" y="3283501"/>
            <a:ext cx="2162379" cy="1860007"/>
          </a:xfrm>
          <a:custGeom>
            <a:avLst/>
            <a:gdLst/>
            <a:ahLst/>
            <a:cxnLst/>
            <a:rect l="l" t="t" r="r" b="b"/>
            <a:pathLst>
              <a:path w="45869" h="39455" extrusionOk="0">
                <a:moveTo>
                  <a:pt x="45868" y="1"/>
                </a:moveTo>
                <a:cubicBezTo>
                  <a:pt x="44865" y="1"/>
                  <a:pt x="43832" y="61"/>
                  <a:pt x="42829" y="244"/>
                </a:cubicBezTo>
                <a:cubicBezTo>
                  <a:pt x="35868" y="1217"/>
                  <a:pt x="29546" y="5107"/>
                  <a:pt x="24895" y="10366"/>
                </a:cubicBezTo>
                <a:cubicBezTo>
                  <a:pt x="21825" y="13922"/>
                  <a:pt x="19089" y="18329"/>
                  <a:pt x="14530" y="19575"/>
                </a:cubicBezTo>
                <a:cubicBezTo>
                  <a:pt x="12038" y="20244"/>
                  <a:pt x="9241" y="19819"/>
                  <a:pt x="6962" y="21004"/>
                </a:cubicBezTo>
                <a:cubicBezTo>
                  <a:pt x="4104" y="22463"/>
                  <a:pt x="2858" y="25867"/>
                  <a:pt x="2372" y="29059"/>
                </a:cubicBezTo>
                <a:cubicBezTo>
                  <a:pt x="1916" y="32250"/>
                  <a:pt x="1946" y="35594"/>
                  <a:pt x="548" y="38481"/>
                </a:cubicBezTo>
                <a:cubicBezTo>
                  <a:pt x="396" y="38846"/>
                  <a:pt x="214" y="39120"/>
                  <a:pt x="1" y="39454"/>
                </a:cubicBezTo>
                <a:lnTo>
                  <a:pt x="45868" y="39454"/>
                </a:lnTo>
                <a:lnTo>
                  <a:pt x="45868" y="39363"/>
                </a:lnTo>
                <a:lnTo>
                  <a:pt x="458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13"/>
          <p:cNvGrpSpPr/>
          <p:nvPr/>
        </p:nvGrpSpPr>
        <p:grpSpPr>
          <a:xfrm rot="10800000" flipH="1">
            <a:off x="7649721" y="3677050"/>
            <a:ext cx="2475510" cy="2262186"/>
            <a:chOff x="7355300" y="3662050"/>
            <a:chExt cx="2475510" cy="2262186"/>
          </a:xfrm>
        </p:grpSpPr>
        <p:sp>
          <p:nvSpPr>
            <p:cNvPr id="146" name="Google Shape;146;p13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3"/>
          <p:cNvSpPr txBox="1">
            <a:spLocks noGrp="1"/>
          </p:cNvSpPr>
          <p:nvPr>
            <p:ph type="title"/>
          </p:nvPr>
        </p:nvSpPr>
        <p:spPr>
          <a:xfrm>
            <a:off x="720000" y="1977700"/>
            <a:ext cx="224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2" hasCustomPrompt="1"/>
          </p:nvPr>
        </p:nvSpPr>
        <p:spPr>
          <a:xfrm>
            <a:off x="1591200" y="1563100"/>
            <a:ext cx="5040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"/>
          </p:nvPr>
        </p:nvSpPr>
        <p:spPr>
          <a:xfrm>
            <a:off x="720000" y="23161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3"/>
          </p:nvPr>
        </p:nvSpPr>
        <p:spPr>
          <a:xfrm>
            <a:off x="3448800" y="1977700"/>
            <a:ext cx="224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4" hasCustomPrompt="1"/>
          </p:nvPr>
        </p:nvSpPr>
        <p:spPr>
          <a:xfrm>
            <a:off x="4320000" y="1563100"/>
            <a:ext cx="5040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5"/>
          </p:nvPr>
        </p:nvSpPr>
        <p:spPr>
          <a:xfrm>
            <a:off x="3448800" y="23161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6"/>
          </p:nvPr>
        </p:nvSpPr>
        <p:spPr>
          <a:xfrm>
            <a:off x="6177600" y="1977700"/>
            <a:ext cx="224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7" hasCustomPrompt="1"/>
          </p:nvPr>
        </p:nvSpPr>
        <p:spPr>
          <a:xfrm>
            <a:off x="7048800" y="1563100"/>
            <a:ext cx="5040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8"/>
          </p:nvPr>
        </p:nvSpPr>
        <p:spPr>
          <a:xfrm>
            <a:off x="6177600" y="23161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9"/>
          </p:nvPr>
        </p:nvSpPr>
        <p:spPr>
          <a:xfrm>
            <a:off x="720000" y="3761100"/>
            <a:ext cx="224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3" hasCustomPrompt="1"/>
          </p:nvPr>
        </p:nvSpPr>
        <p:spPr>
          <a:xfrm>
            <a:off x="1591200" y="3346500"/>
            <a:ext cx="5040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4"/>
          </p:nvPr>
        </p:nvSpPr>
        <p:spPr>
          <a:xfrm>
            <a:off x="720000" y="4099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15"/>
          </p:nvPr>
        </p:nvSpPr>
        <p:spPr>
          <a:xfrm>
            <a:off x="3448800" y="3761100"/>
            <a:ext cx="224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16" hasCustomPrompt="1"/>
          </p:nvPr>
        </p:nvSpPr>
        <p:spPr>
          <a:xfrm>
            <a:off x="4320000" y="3346500"/>
            <a:ext cx="5040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7"/>
          </p:nvPr>
        </p:nvSpPr>
        <p:spPr>
          <a:xfrm>
            <a:off x="3448800" y="4099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18"/>
          </p:nvPr>
        </p:nvSpPr>
        <p:spPr>
          <a:xfrm>
            <a:off x="6177600" y="3761100"/>
            <a:ext cx="224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19" hasCustomPrompt="1"/>
          </p:nvPr>
        </p:nvSpPr>
        <p:spPr>
          <a:xfrm>
            <a:off x="7048800" y="3346500"/>
            <a:ext cx="5040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20"/>
          </p:nvPr>
        </p:nvSpPr>
        <p:spPr>
          <a:xfrm>
            <a:off x="6177600" y="4099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0" y="0"/>
            <a:ext cx="2763424" cy="1470871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6"/>
          <p:cNvGrpSpPr/>
          <p:nvPr/>
        </p:nvGrpSpPr>
        <p:grpSpPr>
          <a:xfrm flipH="1">
            <a:off x="-381000" y="-381000"/>
            <a:ext cx="1546317" cy="1537543"/>
            <a:chOff x="8068571" y="4057100"/>
            <a:chExt cx="1546317" cy="1537543"/>
          </a:xfrm>
        </p:grpSpPr>
        <p:sp>
          <p:nvSpPr>
            <p:cNvPr id="199" name="Google Shape;199;p16"/>
            <p:cNvSpPr/>
            <p:nvPr/>
          </p:nvSpPr>
          <p:spPr>
            <a:xfrm rot="10800000">
              <a:off x="8068571" y="4057100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 rot="10800000">
              <a:off x="8338313" y="4305725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6"/>
          <p:cNvSpPr/>
          <p:nvPr/>
        </p:nvSpPr>
        <p:spPr>
          <a:xfrm rot="10800000">
            <a:off x="5384660" y="3142550"/>
            <a:ext cx="3759328" cy="2000955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6"/>
          <p:cNvGrpSpPr/>
          <p:nvPr/>
        </p:nvGrpSpPr>
        <p:grpSpPr>
          <a:xfrm flipH="1">
            <a:off x="7205328" y="3952675"/>
            <a:ext cx="2475510" cy="2262186"/>
            <a:chOff x="7355300" y="3662050"/>
            <a:chExt cx="2475510" cy="2262186"/>
          </a:xfrm>
        </p:grpSpPr>
        <p:sp>
          <p:nvSpPr>
            <p:cNvPr id="204" name="Google Shape;204;p16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/>
          <p:nvPr/>
        </p:nvSpPr>
        <p:spPr>
          <a:xfrm>
            <a:off x="6312009" y="4900"/>
            <a:ext cx="2831980" cy="3015229"/>
          </a:xfrm>
          <a:custGeom>
            <a:avLst/>
            <a:gdLst/>
            <a:ahLst/>
            <a:cxnLst/>
            <a:rect l="l" t="t" r="r" b="b"/>
            <a:pathLst>
              <a:path w="38512" h="41004" extrusionOk="0">
                <a:moveTo>
                  <a:pt x="1125" y="0"/>
                </a:moveTo>
                <a:cubicBezTo>
                  <a:pt x="0" y="4377"/>
                  <a:pt x="2462" y="9119"/>
                  <a:pt x="5958" y="12037"/>
                </a:cubicBezTo>
                <a:cubicBezTo>
                  <a:pt x="9636" y="15077"/>
                  <a:pt x="14286" y="16688"/>
                  <a:pt x="18602" y="18724"/>
                </a:cubicBezTo>
                <a:cubicBezTo>
                  <a:pt x="21125" y="19909"/>
                  <a:pt x="23861" y="21703"/>
                  <a:pt x="24043" y="24438"/>
                </a:cubicBezTo>
                <a:cubicBezTo>
                  <a:pt x="24226" y="26748"/>
                  <a:pt x="22493" y="28876"/>
                  <a:pt x="22432" y="31186"/>
                </a:cubicBezTo>
                <a:cubicBezTo>
                  <a:pt x="22402" y="34347"/>
                  <a:pt x="25411" y="36627"/>
                  <a:pt x="28268" y="37964"/>
                </a:cubicBezTo>
                <a:cubicBezTo>
                  <a:pt x="31490" y="39484"/>
                  <a:pt x="34955" y="40518"/>
                  <a:pt x="38512" y="41004"/>
                </a:cubicBezTo>
                <a:lnTo>
                  <a:pt x="385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2"/>
          <p:cNvGrpSpPr/>
          <p:nvPr/>
        </p:nvGrpSpPr>
        <p:grpSpPr>
          <a:xfrm rot="10800000">
            <a:off x="7125696" y="-528512"/>
            <a:ext cx="2475510" cy="2262186"/>
            <a:chOff x="7355300" y="3662050"/>
            <a:chExt cx="2475510" cy="2262186"/>
          </a:xfrm>
        </p:grpSpPr>
        <p:sp>
          <p:nvSpPr>
            <p:cNvPr id="286" name="Google Shape;286;p22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2"/>
          <p:cNvSpPr/>
          <p:nvPr/>
        </p:nvSpPr>
        <p:spPr>
          <a:xfrm>
            <a:off x="-8" y="3509340"/>
            <a:ext cx="1996034" cy="1634168"/>
          </a:xfrm>
          <a:custGeom>
            <a:avLst/>
            <a:gdLst/>
            <a:ahLst/>
            <a:cxnLst/>
            <a:rect l="l" t="t" r="r" b="b"/>
            <a:pathLst>
              <a:path w="27144" h="22223" extrusionOk="0">
                <a:moveTo>
                  <a:pt x="8988" y="1"/>
                </a:moveTo>
                <a:cubicBezTo>
                  <a:pt x="8348" y="1"/>
                  <a:pt x="7699" y="126"/>
                  <a:pt x="7113" y="338"/>
                </a:cubicBezTo>
                <a:cubicBezTo>
                  <a:pt x="5623" y="794"/>
                  <a:pt x="4286" y="1645"/>
                  <a:pt x="2857" y="2162"/>
                </a:cubicBezTo>
                <a:cubicBezTo>
                  <a:pt x="1945" y="2466"/>
                  <a:pt x="942" y="2618"/>
                  <a:pt x="0" y="2618"/>
                </a:cubicBezTo>
                <a:lnTo>
                  <a:pt x="0" y="22223"/>
                </a:lnTo>
                <a:lnTo>
                  <a:pt x="27143" y="22223"/>
                </a:lnTo>
                <a:cubicBezTo>
                  <a:pt x="26596" y="21007"/>
                  <a:pt x="25776" y="19913"/>
                  <a:pt x="24803" y="19031"/>
                </a:cubicBezTo>
                <a:cubicBezTo>
                  <a:pt x="22736" y="17086"/>
                  <a:pt x="20152" y="15840"/>
                  <a:pt x="17782" y="14229"/>
                </a:cubicBezTo>
                <a:cubicBezTo>
                  <a:pt x="15471" y="12587"/>
                  <a:pt x="13253" y="10399"/>
                  <a:pt x="12857" y="7572"/>
                </a:cubicBezTo>
                <a:cubicBezTo>
                  <a:pt x="12462" y="5262"/>
                  <a:pt x="13192" y="2496"/>
                  <a:pt x="11490" y="885"/>
                </a:cubicBezTo>
                <a:cubicBezTo>
                  <a:pt x="10809" y="258"/>
                  <a:pt x="9907" y="1"/>
                  <a:pt x="89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22"/>
          <p:cNvGrpSpPr/>
          <p:nvPr/>
        </p:nvGrpSpPr>
        <p:grpSpPr>
          <a:xfrm>
            <a:off x="-151897" y="4252925"/>
            <a:ext cx="1179606" cy="1183126"/>
            <a:chOff x="-151897" y="4252925"/>
            <a:chExt cx="1179606" cy="1183126"/>
          </a:xfrm>
        </p:grpSpPr>
        <p:sp>
          <p:nvSpPr>
            <p:cNvPr id="292" name="Google Shape;292;p22"/>
            <p:cNvSpPr/>
            <p:nvPr/>
          </p:nvSpPr>
          <p:spPr>
            <a:xfrm flipH="1">
              <a:off x="-151897" y="4252925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 flipH="1">
              <a:off x="49084" y="4459208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3660300" cy="3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body" idx="2"/>
          </p:nvPr>
        </p:nvSpPr>
        <p:spPr>
          <a:xfrm>
            <a:off x="4763740" y="1216800"/>
            <a:ext cx="36603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"/>
              <a:buChar char="●"/>
              <a:defRPr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/>
          <p:nvPr/>
        </p:nvSpPr>
        <p:spPr>
          <a:xfrm>
            <a:off x="0" y="4900"/>
            <a:ext cx="3056762" cy="2313188"/>
          </a:xfrm>
          <a:custGeom>
            <a:avLst/>
            <a:gdLst/>
            <a:ahLst/>
            <a:cxnLst/>
            <a:rect l="l" t="t" r="r" b="b"/>
            <a:pathLst>
              <a:path w="62221" h="47083" extrusionOk="0">
                <a:moveTo>
                  <a:pt x="0" y="0"/>
                </a:moveTo>
                <a:lnTo>
                  <a:pt x="0" y="47083"/>
                </a:lnTo>
                <a:cubicBezTo>
                  <a:pt x="9180" y="44165"/>
                  <a:pt x="17387" y="37934"/>
                  <a:pt x="22341" y="29605"/>
                </a:cubicBezTo>
                <a:cubicBezTo>
                  <a:pt x="25290" y="24651"/>
                  <a:pt x="27539" y="18663"/>
                  <a:pt x="32737" y="16110"/>
                </a:cubicBezTo>
                <a:cubicBezTo>
                  <a:pt x="34819" y="15105"/>
                  <a:pt x="37068" y="14805"/>
                  <a:pt x="39375" y="14805"/>
                </a:cubicBezTo>
                <a:cubicBezTo>
                  <a:pt x="41884" y="14805"/>
                  <a:pt x="44460" y="15160"/>
                  <a:pt x="46962" y="15350"/>
                </a:cubicBezTo>
                <a:cubicBezTo>
                  <a:pt x="47720" y="15413"/>
                  <a:pt x="48500" y="15449"/>
                  <a:pt x="49285" y="15449"/>
                </a:cubicBezTo>
                <a:cubicBezTo>
                  <a:pt x="53439" y="15449"/>
                  <a:pt x="57757" y="14443"/>
                  <a:pt x="60032" y="11095"/>
                </a:cubicBezTo>
                <a:cubicBezTo>
                  <a:pt x="62220" y="7842"/>
                  <a:pt x="61491" y="3374"/>
                  <a:pt x="592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 rot="10800000" flipH="1">
            <a:off x="-411100" y="-992525"/>
            <a:ext cx="2475510" cy="2262186"/>
            <a:chOff x="7355300" y="3662050"/>
            <a:chExt cx="2475510" cy="2262186"/>
          </a:xfrm>
        </p:grpSpPr>
        <p:sp>
          <p:nvSpPr>
            <p:cNvPr id="318" name="Google Shape;318;p24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4"/>
          <p:cNvSpPr/>
          <p:nvPr/>
        </p:nvSpPr>
        <p:spPr>
          <a:xfrm>
            <a:off x="7625776" y="3782735"/>
            <a:ext cx="1518240" cy="1360769"/>
          </a:xfrm>
          <a:custGeom>
            <a:avLst/>
            <a:gdLst/>
            <a:ahLst/>
            <a:cxnLst/>
            <a:rect l="l" t="t" r="r" b="b"/>
            <a:pathLst>
              <a:path w="26658" h="23892" extrusionOk="0">
                <a:moveTo>
                  <a:pt x="26657" y="1"/>
                </a:moveTo>
                <a:cubicBezTo>
                  <a:pt x="24712" y="183"/>
                  <a:pt x="22858" y="913"/>
                  <a:pt x="21369" y="2159"/>
                </a:cubicBezTo>
                <a:cubicBezTo>
                  <a:pt x="19058" y="4134"/>
                  <a:pt x="17934" y="7083"/>
                  <a:pt x="16657" y="9818"/>
                </a:cubicBezTo>
                <a:cubicBezTo>
                  <a:pt x="15350" y="12554"/>
                  <a:pt x="13587" y="15381"/>
                  <a:pt x="10730" y="16414"/>
                </a:cubicBezTo>
                <a:cubicBezTo>
                  <a:pt x="8754" y="17113"/>
                  <a:pt x="6475" y="16840"/>
                  <a:pt x="4620" y="17812"/>
                </a:cubicBezTo>
                <a:cubicBezTo>
                  <a:pt x="2493" y="18907"/>
                  <a:pt x="1429" y="21338"/>
                  <a:pt x="274" y="23436"/>
                </a:cubicBezTo>
                <a:cubicBezTo>
                  <a:pt x="213" y="23588"/>
                  <a:pt x="92" y="23740"/>
                  <a:pt x="0" y="23892"/>
                </a:cubicBezTo>
                <a:lnTo>
                  <a:pt x="26657" y="23892"/>
                </a:lnTo>
                <a:lnTo>
                  <a:pt x="266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8423999" y="4527310"/>
            <a:ext cx="1179606" cy="1183126"/>
            <a:chOff x="10733274" y="-70390"/>
            <a:chExt cx="1179606" cy="1183126"/>
          </a:xfrm>
        </p:grpSpPr>
        <p:sp>
          <p:nvSpPr>
            <p:cNvPr id="324" name="Google Shape;324;p24"/>
            <p:cNvSpPr/>
            <p:nvPr/>
          </p:nvSpPr>
          <p:spPr>
            <a:xfrm rot="10800000">
              <a:off x="10733274" y="-7039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 rot="10800000">
              <a:off x="10934255" y="125337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720000" y="2041213"/>
            <a:ext cx="2246400" cy="431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1"/>
          </p:nvPr>
        </p:nvSpPr>
        <p:spPr>
          <a:xfrm>
            <a:off x="720000" y="2472621"/>
            <a:ext cx="2246400" cy="1908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title" idx="2"/>
          </p:nvPr>
        </p:nvSpPr>
        <p:spPr>
          <a:xfrm>
            <a:off x="6177600" y="2041213"/>
            <a:ext cx="2246400" cy="431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9" name="Google Shape;329;p24"/>
          <p:cNvSpPr txBox="1">
            <a:spLocks noGrp="1"/>
          </p:cNvSpPr>
          <p:nvPr>
            <p:ph type="subTitle" idx="3"/>
          </p:nvPr>
        </p:nvSpPr>
        <p:spPr>
          <a:xfrm>
            <a:off x="6177600" y="2472621"/>
            <a:ext cx="2246400" cy="1908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0" name="Google Shape;330;p24"/>
          <p:cNvSpPr txBox="1">
            <a:spLocks noGrp="1"/>
          </p:cNvSpPr>
          <p:nvPr>
            <p:ph type="title" idx="4"/>
          </p:nvPr>
        </p:nvSpPr>
        <p:spPr>
          <a:xfrm>
            <a:off x="3448800" y="2041213"/>
            <a:ext cx="2246400" cy="431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ubTitle" idx="5"/>
          </p:nvPr>
        </p:nvSpPr>
        <p:spPr>
          <a:xfrm>
            <a:off x="3448800" y="2472651"/>
            <a:ext cx="2246400" cy="1908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2" name="Google Shape;332;p24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>
            <a:spLocks noGrp="1"/>
          </p:cNvSpPr>
          <p:nvPr>
            <p:ph type="ctrTitle"/>
          </p:nvPr>
        </p:nvSpPr>
        <p:spPr>
          <a:xfrm>
            <a:off x="3128400" y="540000"/>
            <a:ext cx="28872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2" name="Google Shape;502;p33"/>
          <p:cNvSpPr txBox="1">
            <a:spLocks noGrp="1"/>
          </p:cNvSpPr>
          <p:nvPr>
            <p:ph type="subTitle" idx="1"/>
          </p:nvPr>
        </p:nvSpPr>
        <p:spPr>
          <a:xfrm>
            <a:off x="3128400" y="1242600"/>
            <a:ext cx="2887200" cy="1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None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33"/>
          <p:cNvSpPr txBox="1"/>
          <p:nvPr/>
        </p:nvSpPr>
        <p:spPr>
          <a:xfrm>
            <a:off x="2800350" y="3533775"/>
            <a:ext cx="35433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33"/>
          <p:cNvSpPr/>
          <p:nvPr/>
        </p:nvSpPr>
        <p:spPr>
          <a:xfrm>
            <a:off x="-6" y="100"/>
            <a:ext cx="3759328" cy="2000955"/>
          </a:xfrm>
          <a:custGeom>
            <a:avLst/>
            <a:gdLst/>
            <a:ahLst/>
            <a:cxnLst/>
            <a:rect l="l" t="t" r="r" b="b"/>
            <a:pathLst>
              <a:path w="59850" h="31856" extrusionOk="0">
                <a:moveTo>
                  <a:pt x="1" y="1"/>
                </a:moveTo>
                <a:lnTo>
                  <a:pt x="1" y="61"/>
                </a:lnTo>
                <a:lnTo>
                  <a:pt x="1" y="31855"/>
                </a:lnTo>
                <a:cubicBezTo>
                  <a:pt x="183" y="31855"/>
                  <a:pt x="335" y="31825"/>
                  <a:pt x="517" y="31825"/>
                </a:cubicBezTo>
                <a:cubicBezTo>
                  <a:pt x="10700" y="30852"/>
                  <a:pt x="21035" y="26688"/>
                  <a:pt x="27114" y="18481"/>
                </a:cubicBezTo>
                <a:cubicBezTo>
                  <a:pt x="30184" y="14286"/>
                  <a:pt x="32494" y="8937"/>
                  <a:pt x="37357" y="7113"/>
                </a:cubicBezTo>
                <a:cubicBezTo>
                  <a:pt x="38893" y="6542"/>
                  <a:pt x="40508" y="6409"/>
                  <a:pt x="42151" y="6409"/>
                </a:cubicBezTo>
                <a:cubicBezTo>
                  <a:pt x="43588" y="6409"/>
                  <a:pt x="45046" y="6511"/>
                  <a:pt x="46490" y="6511"/>
                </a:cubicBezTo>
                <a:cubicBezTo>
                  <a:pt x="47086" y="6511"/>
                  <a:pt x="47680" y="6494"/>
                  <a:pt x="48269" y="6444"/>
                </a:cubicBezTo>
                <a:cubicBezTo>
                  <a:pt x="52798" y="6049"/>
                  <a:pt x="57054" y="3587"/>
                  <a:pt x="598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3"/>
          <p:cNvGrpSpPr/>
          <p:nvPr/>
        </p:nvGrpSpPr>
        <p:grpSpPr>
          <a:xfrm>
            <a:off x="-831387" y="-757512"/>
            <a:ext cx="2475510" cy="2262186"/>
            <a:chOff x="7355300" y="3662050"/>
            <a:chExt cx="2475510" cy="2262186"/>
          </a:xfrm>
        </p:grpSpPr>
        <p:sp>
          <p:nvSpPr>
            <p:cNvPr id="506" name="Google Shape;506;p33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3"/>
          <p:cNvSpPr/>
          <p:nvPr/>
        </p:nvSpPr>
        <p:spPr>
          <a:xfrm rot="10800000">
            <a:off x="5595075" y="2461400"/>
            <a:ext cx="3548930" cy="2685497"/>
          </a:xfrm>
          <a:custGeom>
            <a:avLst/>
            <a:gdLst/>
            <a:ahLst/>
            <a:cxnLst/>
            <a:rect l="l" t="t" r="r" b="b"/>
            <a:pathLst>
              <a:path w="62221" h="47083" extrusionOk="0">
                <a:moveTo>
                  <a:pt x="0" y="0"/>
                </a:moveTo>
                <a:lnTo>
                  <a:pt x="0" y="47083"/>
                </a:lnTo>
                <a:cubicBezTo>
                  <a:pt x="9180" y="44165"/>
                  <a:pt x="17387" y="37934"/>
                  <a:pt x="22341" y="29605"/>
                </a:cubicBezTo>
                <a:cubicBezTo>
                  <a:pt x="25290" y="24651"/>
                  <a:pt x="27539" y="18663"/>
                  <a:pt x="32737" y="16110"/>
                </a:cubicBezTo>
                <a:cubicBezTo>
                  <a:pt x="34819" y="15105"/>
                  <a:pt x="37068" y="14805"/>
                  <a:pt x="39375" y="14805"/>
                </a:cubicBezTo>
                <a:cubicBezTo>
                  <a:pt x="41884" y="14805"/>
                  <a:pt x="44460" y="15160"/>
                  <a:pt x="46962" y="15350"/>
                </a:cubicBezTo>
                <a:cubicBezTo>
                  <a:pt x="47720" y="15413"/>
                  <a:pt x="48500" y="15449"/>
                  <a:pt x="49285" y="15449"/>
                </a:cubicBezTo>
                <a:cubicBezTo>
                  <a:pt x="53439" y="15449"/>
                  <a:pt x="57757" y="14443"/>
                  <a:pt x="60032" y="11095"/>
                </a:cubicBezTo>
                <a:cubicBezTo>
                  <a:pt x="62220" y="7842"/>
                  <a:pt x="61491" y="3374"/>
                  <a:pt x="592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33"/>
          <p:cNvGrpSpPr/>
          <p:nvPr/>
        </p:nvGrpSpPr>
        <p:grpSpPr>
          <a:xfrm rot="10800000" flipH="1">
            <a:off x="7035571" y="3304625"/>
            <a:ext cx="2475510" cy="2262186"/>
            <a:chOff x="7355300" y="3662050"/>
            <a:chExt cx="2475510" cy="2262186"/>
          </a:xfrm>
        </p:grpSpPr>
        <p:sp>
          <p:nvSpPr>
            <p:cNvPr id="512" name="Google Shape;512;p33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Francois One"/>
              <a:buNone/>
              <a:defRPr sz="4000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9" r:id="rId5"/>
    <p:sldLayoutId id="2147483662" r:id="rId6"/>
    <p:sldLayoutId id="2147483668" r:id="rId7"/>
    <p:sldLayoutId id="2147483670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ronebotworkshop.com/dc-motors-l298n-h-bridg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ilipeflop.com/blog/motor-dc-arduino-ponte-h-l298n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joao.p.gaspar@tecnico.ulisboa.p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iogo.ralo@tecnico.ulisboa.p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 txBox="1">
            <a:spLocks noGrp="1"/>
          </p:cNvSpPr>
          <p:nvPr>
            <p:ph type="ctrTitle"/>
          </p:nvPr>
        </p:nvSpPr>
        <p:spPr>
          <a:xfrm>
            <a:off x="1332900" y="1864759"/>
            <a:ext cx="6478200" cy="87713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 à Soldadura</a:t>
            </a:r>
            <a:endParaRPr dirty="0"/>
          </a:p>
        </p:txBody>
      </p:sp>
      <p:sp>
        <p:nvSpPr>
          <p:cNvPr id="551" name="Google Shape;551;p38"/>
          <p:cNvSpPr txBox="1">
            <a:spLocks noGrp="1"/>
          </p:cNvSpPr>
          <p:nvPr>
            <p:ph type="subTitle" idx="1"/>
          </p:nvPr>
        </p:nvSpPr>
        <p:spPr>
          <a:xfrm>
            <a:off x="1332900" y="3434625"/>
            <a:ext cx="6478200" cy="73863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 de novembro de 2021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Sessão nº4</a:t>
            </a:r>
            <a:endParaRPr dirty="0"/>
          </a:p>
        </p:txBody>
      </p:sp>
      <p:grpSp>
        <p:nvGrpSpPr>
          <p:cNvPr id="552" name="Google Shape;552;p38"/>
          <p:cNvGrpSpPr/>
          <p:nvPr/>
        </p:nvGrpSpPr>
        <p:grpSpPr>
          <a:xfrm>
            <a:off x="720000" y="-480537"/>
            <a:ext cx="782675" cy="2694724"/>
            <a:chOff x="5889600" y="-2416000"/>
            <a:chExt cx="782675" cy="2694724"/>
          </a:xfrm>
        </p:grpSpPr>
        <p:sp>
          <p:nvSpPr>
            <p:cNvPr id="553" name="Google Shape;553;p38"/>
            <p:cNvSpPr/>
            <p:nvPr/>
          </p:nvSpPr>
          <p:spPr>
            <a:xfrm>
              <a:off x="6161205" y="-2416000"/>
              <a:ext cx="44061" cy="1188495"/>
            </a:xfrm>
            <a:custGeom>
              <a:avLst/>
              <a:gdLst/>
              <a:ahLst/>
              <a:cxnLst/>
              <a:rect l="l" t="t" r="r" b="b"/>
              <a:pathLst>
                <a:path w="1369" h="36927" extrusionOk="0">
                  <a:moveTo>
                    <a:pt x="0" y="0"/>
                  </a:moveTo>
                  <a:lnTo>
                    <a:pt x="1368" y="0"/>
                  </a:lnTo>
                  <a:lnTo>
                    <a:pt x="1368" y="36927"/>
                  </a:lnTo>
                  <a:lnTo>
                    <a:pt x="0" y="369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6316881" y="-2416000"/>
              <a:ext cx="44029" cy="1188495"/>
            </a:xfrm>
            <a:custGeom>
              <a:avLst/>
              <a:gdLst/>
              <a:ahLst/>
              <a:cxnLst/>
              <a:rect l="l" t="t" r="r" b="b"/>
              <a:pathLst>
                <a:path w="1368" h="36927" extrusionOk="0">
                  <a:moveTo>
                    <a:pt x="0" y="0"/>
                  </a:moveTo>
                  <a:lnTo>
                    <a:pt x="1368" y="0"/>
                  </a:lnTo>
                  <a:lnTo>
                    <a:pt x="1368" y="36927"/>
                  </a:lnTo>
                  <a:lnTo>
                    <a:pt x="0" y="369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889600" y="-520076"/>
              <a:ext cx="739740" cy="798800"/>
            </a:xfrm>
            <a:custGeom>
              <a:avLst/>
              <a:gdLst/>
              <a:ahLst/>
              <a:cxnLst/>
              <a:rect l="l" t="t" r="r" b="b"/>
              <a:pathLst>
                <a:path w="22984" h="24819" extrusionOk="0">
                  <a:moveTo>
                    <a:pt x="16212" y="168"/>
                  </a:moveTo>
                  <a:cubicBezTo>
                    <a:pt x="15645" y="1"/>
                    <a:pt x="10474" y="201"/>
                    <a:pt x="10474" y="201"/>
                  </a:cubicBezTo>
                  <a:cubicBezTo>
                    <a:pt x="11942" y="3937"/>
                    <a:pt x="14410" y="5672"/>
                    <a:pt x="15978" y="8474"/>
                  </a:cubicBezTo>
                  <a:cubicBezTo>
                    <a:pt x="18113" y="12210"/>
                    <a:pt x="15811" y="17880"/>
                    <a:pt x="11041" y="17814"/>
                  </a:cubicBezTo>
                  <a:cubicBezTo>
                    <a:pt x="6238" y="17714"/>
                    <a:pt x="6605" y="12110"/>
                    <a:pt x="4737" y="9941"/>
                  </a:cubicBezTo>
                  <a:cubicBezTo>
                    <a:pt x="2869" y="7773"/>
                    <a:pt x="1201" y="7273"/>
                    <a:pt x="600" y="7773"/>
                  </a:cubicBezTo>
                  <a:cubicBezTo>
                    <a:pt x="0" y="8274"/>
                    <a:pt x="967" y="7840"/>
                    <a:pt x="1868" y="9675"/>
                  </a:cubicBezTo>
                  <a:cubicBezTo>
                    <a:pt x="2735" y="11509"/>
                    <a:pt x="667" y="15612"/>
                    <a:pt x="2235" y="19115"/>
                  </a:cubicBezTo>
                  <a:cubicBezTo>
                    <a:pt x="3769" y="22550"/>
                    <a:pt x="9574" y="24819"/>
                    <a:pt x="15411" y="23218"/>
                  </a:cubicBezTo>
                  <a:cubicBezTo>
                    <a:pt x="21249" y="21650"/>
                    <a:pt x="22983" y="15779"/>
                    <a:pt x="22383" y="12010"/>
                  </a:cubicBezTo>
                  <a:cubicBezTo>
                    <a:pt x="21449" y="5972"/>
                    <a:pt x="16812" y="4004"/>
                    <a:pt x="16212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960438" y="-564072"/>
              <a:ext cx="281329" cy="316733"/>
            </a:xfrm>
            <a:custGeom>
              <a:avLst/>
              <a:gdLst/>
              <a:ahLst/>
              <a:cxnLst/>
              <a:rect l="l" t="t" r="r" b="b"/>
              <a:pathLst>
                <a:path w="8741" h="9841" extrusionOk="0">
                  <a:moveTo>
                    <a:pt x="6038" y="0"/>
                  </a:moveTo>
                  <a:cubicBezTo>
                    <a:pt x="6038" y="0"/>
                    <a:pt x="4937" y="3403"/>
                    <a:pt x="2769" y="5804"/>
                  </a:cubicBezTo>
                  <a:cubicBezTo>
                    <a:pt x="601" y="8206"/>
                    <a:pt x="1" y="8807"/>
                    <a:pt x="1" y="8807"/>
                  </a:cubicBezTo>
                  <a:cubicBezTo>
                    <a:pt x="1" y="8807"/>
                    <a:pt x="868" y="9841"/>
                    <a:pt x="4170" y="8206"/>
                  </a:cubicBezTo>
                  <a:cubicBezTo>
                    <a:pt x="7439" y="6572"/>
                    <a:pt x="8740" y="1835"/>
                    <a:pt x="8740" y="1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5893881" y="-1397168"/>
              <a:ext cx="778394" cy="930822"/>
            </a:xfrm>
            <a:custGeom>
              <a:avLst/>
              <a:gdLst/>
              <a:ahLst/>
              <a:cxnLst/>
              <a:rect l="l" t="t" r="r" b="b"/>
              <a:pathLst>
                <a:path w="24185" h="28921" extrusionOk="0">
                  <a:moveTo>
                    <a:pt x="24184" y="14444"/>
                  </a:moveTo>
                  <a:cubicBezTo>
                    <a:pt x="23951" y="7239"/>
                    <a:pt x="21783" y="0"/>
                    <a:pt x="18447" y="0"/>
                  </a:cubicBezTo>
                  <a:lnTo>
                    <a:pt x="12109" y="0"/>
                  </a:lnTo>
                  <a:lnTo>
                    <a:pt x="5771" y="0"/>
                  </a:lnTo>
                  <a:cubicBezTo>
                    <a:pt x="2436" y="0"/>
                    <a:pt x="267" y="7205"/>
                    <a:pt x="0" y="14444"/>
                  </a:cubicBezTo>
                  <a:cubicBezTo>
                    <a:pt x="267" y="21682"/>
                    <a:pt x="2436" y="28921"/>
                    <a:pt x="5771" y="28921"/>
                  </a:cubicBezTo>
                  <a:lnTo>
                    <a:pt x="12109" y="28921"/>
                  </a:lnTo>
                  <a:lnTo>
                    <a:pt x="18447" y="28921"/>
                  </a:lnTo>
                  <a:cubicBezTo>
                    <a:pt x="21783" y="28921"/>
                    <a:pt x="23951" y="21716"/>
                    <a:pt x="24184" y="144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952939" y="-1340265"/>
              <a:ext cx="662432" cy="815954"/>
            </a:xfrm>
            <a:custGeom>
              <a:avLst/>
              <a:gdLst/>
              <a:ahLst/>
              <a:cxnLst/>
              <a:rect l="l" t="t" r="r" b="b"/>
              <a:pathLst>
                <a:path w="20582" h="25352" extrusionOk="0">
                  <a:moveTo>
                    <a:pt x="20581" y="12676"/>
                  </a:moveTo>
                  <a:cubicBezTo>
                    <a:pt x="20448" y="9640"/>
                    <a:pt x="19981" y="6238"/>
                    <a:pt x="18947" y="3336"/>
                  </a:cubicBezTo>
                  <a:cubicBezTo>
                    <a:pt x="18680" y="2635"/>
                    <a:pt x="17546" y="0"/>
                    <a:pt x="16612" y="0"/>
                  </a:cubicBezTo>
                  <a:lnTo>
                    <a:pt x="3970" y="0"/>
                  </a:lnTo>
                  <a:cubicBezTo>
                    <a:pt x="3002" y="0"/>
                    <a:pt x="1868" y="2635"/>
                    <a:pt x="1635" y="3336"/>
                  </a:cubicBezTo>
                  <a:cubicBezTo>
                    <a:pt x="601" y="6171"/>
                    <a:pt x="134" y="9640"/>
                    <a:pt x="0" y="12676"/>
                  </a:cubicBezTo>
                  <a:cubicBezTo>
                    <a:pt x="134" y="15745"/>
                    <a:pt x="601" y="19147"/>
                    <a:pt x="1635" y="22016"/>
                  </a:cubicBezTo>
                  <a:cubicBezTo>
                    <a:pt x="1868" y="22750"/>
                    <a:pt x="3002" y="25352"/>
                    <a:pt x="3970" y="25352"/>
                  </a:cubicBezTo>
                  <a:lnTo>
                    <a:pt x="16612" y="25352"/>
                  </a:lnTo>
                  <a:cubicBezTo>
                    <a:pt x="17579" y="25352"/>
                    <a:pt x="18680" y="22750"/>
                    <a:pt x="18947" y="22016"/>
                  </a:cubicBezTo>
                  <a:cubicBezTo>
                    <a:pt x="19981" y="19180"/>
                    <a:pt x="20448" y="15745"/>
                    <a:pt x="20581" y="126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919660" y="-1367107"/>
              <a:ext cx="661370" cy="391885"/>
            </a:xfrm>
            <a:custGeom>
              <a:avLst/>
              <a:gdLst/>
              <a:ahLst/>
              <a:cxnLst/>
              <a:rect l="l" t="t" r="r" b="b"/>
              <a:pathLst>
                <a:path w="20549" h="12176" extrusionOk="0">
                  <a:moveTo>
                    <a:pt x="0" y="12175"/>
                  </a:moveTo>
                  <a:lnTo>
                    <a:pt x="20548" y="2569"/>
                  </a:lnTo>
                  <a:lnTo>
                    <a:pt x="20315" y="2068"/>
                  </a:lnTo>
                  <a:cubicBezTo>
                    <a:pt x="20114" y="1668"/>
                    <a:pt x="19481" y="601"/>
                    <a:pt x="18780" y="0"/>
                  </a:cubicBezTo>
                  <a:lnTo>
                    <a:pt x="967" y="8339"/>
                  </a:lnTo>
                  <a:cubicBezTo>
                    <a:pt x="534" y="9607"/>
                    <a:pt x="200" y="10908"/>
                    <a:pt x="0" y="121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199859" y="-704718"/>
              <a:ext cx="384385" cy="180397"/>
            </a:xfrm>
            <a:custGeom>
              <a:avLst/>
              <a:gdLst/>
              <a:ahLst/>
              <a:cxnLst/>
              <a:rect l="l" t="t" r="r" b="b"/>
              <a:pathLst>
                <a:path w="11943" h="5605" extrusionOk="0">
                  <a:moveTo>
                    <a:pt x="0" y="5605"/>
                  </a:moveTo>
                  <a:lnTo>
                    <a:pt x="7239" y="5605"/>
                  </a:lnTo>
                  <a:lnTo>
                    <a:pt x="10441" y="4103"/>
                  </a:lnTo>
                  <a:cubicBezTo>
                    <a:pt x="10841" y="3403"/>
                    <a:pt x="11142" y="2602"/>
                    <a:pt x="11275" y="2269"/>
                  </a:cubicBezTo>
                  <a:cubicBezTo>
                    <a:pt x="11508" y="1568"/>
                    <a:pt x="11775" y="768"/>
                    <a:pt x="119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5973312" y="-908703"/>
              <a:ext cx="661370" cy="392979"/>
            </a:xfrm>
            <a:custGeom>
              <a:avLst/>
              <a:gdLst/>
              <a:ahLst/>
              <a:cxnLst/>
              <a:rect l="l" t="t" r="r" b="b"/>
              <a:pathLst>
                <a:path w="20549" h="12210" extrusionOk="0">
                  <a:moveTo>
                    <a:pt x="20549" y="1"/>
                  </a:moveTo>
                  <a:lnTo>
                    <a:pt x="1" y="9608"/>
                  </a:lnTo>
                  <a:cubicBezTo>
                    <a:pt x="68" y="9774"/>
                    <a:pt x="168" y="9941"/>
                    <a:pt x="234" y="10175"/>
                  </a:cubicBezTo>
                  <a:cubicBezTo>
                    <a:pt x="468" y="10542"/>
                    <a:pt x="1035" y="11609"/>
                    <a:pt x="1735" y="12209"/>
                  </a:cubicBezTo>
                  <a:lnTo>
                    <a:pt x="19582" y="3837"/>
                  </a:lnTo>
                  <a:cubicBezTo>
                    <a:pt x="20015" y="2569"/>
                    <a:pt x="20349" y="1268"/>
                    <a:pt x="20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5931440" y="-1084753"/>
              <a:ext cx="718273" cy="433757"/>
            </a:xfrm>
            <a:custGeom>
              <a:avLst/>
              <a:gdLst/>
              <a:ahLst/>
              <a:cxnLst/>
              <a:rect l="l" t="t" r="r" b="b"/>
              <a:pathLst>
                <a:path w="22317" h="13477" extrusionOk="0">
                  <a:moveTo>
                    <a:pt x="735" y="13476"/>
                  </a:moveTo>
                  <a:lnTo>
                    <a:pt x="22150" y="3402"/>
                  </a:lnTo>
                  <a:cubicBezTo>
                    <a:pt x="22250" y="2635"/>
                    <a:pt x="22317" y="1835"/>
                    <a:pt x="22317" y="1134"/>
                  </a:cubicBezTo>
                  <a:cubicBezTo>
                    <a:pt x="22317" y="734"/>
                    <a:pt x="22284" y="367"/>
                    <a:pt x="22250" y="0"/>
                  </a:cubicBezTo>
                  <a:lnTo>
                    <a:pt x="1" y="10408"/>
                  </a:lnTo>
                  <a:cubicBezTo>
                    <a:pt x="234" y="11475"/>
                    <a:pt x="435" y="12509"/>
                    <a:pt x="735" y="134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25003" y="-1241523"/>
              <a:ext cx="717211" cy="434852"/>
            </a:xfrm>
            <a:custGeom>
              <a:avLst/>
              <a:gdLst/>
              <a:ahLst/>
              <a:cxnLst/>
              <a:rect l="l" t="t" r="r" b="b"/>
              <a:pathLst>
                <a:path w="22284" h="13511" extrusionOk="0">
                  <a:moveTo>
                    <a:pt x="34" y="13511"/>
                  </a:moveTo>
                  <a:lnTo>
                    <a:pt x="22283" y="3070"/>
                  </a:lnTo>
                  <a:cubicBezTo>
                    <a:pt x="22117" y="2036"/>
                    <a:pt x="21883" y="1002"/>
                    <a:pt x="21616" y="1"/>
                  </a:cubicBezTo>
                  <a:lnTo>
                    <a:pt x="168" y="10041"/>
                  </a:lnTo>
                  <a:cubicBezTo>
                    <a:pt x="101" y="10842"/>
                    <a:pt x="1" y="11609"/>
                    <a:pt x="1" y="12376"/>
                  </a:cubicBezTo>
                  <a:cubicBezTo>
                    <a:pt x="1" y="12743"/>
                    <a:pt x="34" y="13110"/>
                    <a:pt x="34" y="135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5985124" y="-1338141"/>
              <a:ext cx="370449" cy="172898"/>
            </a:xfrm>
            <a:custGeom>
              <a:avLst/>
              <a:gdLst/>
              <a:ahLst/>
              <a:cxnLst/>
              <a:rect l="l" t="t" r="r" b="b"/>
              <a:pathLst>
                <a:path w="11510" h="5372" extrusionOk="0">
                  <a:moveTo>
                    <a:pt x="11509" y="1"/>
                  </a:moveTo>
                  <a:lnTo>
                    <a:pt x="4304" y="1"/>
                  </a:lnTo>
                  <a:lnTo>
                    <a:pt x="1635" y="1235"/>
                  </a:lnTo>
                  <a:cubicBezTo>
                    <a:pt x="1168" y="2036"/>
                    <a:pt x="801" y="2936"/>
                    <a:pt x="635" y="3336"/>
                  </a:cubicBezTo>
                  <a:cubicBezTo>
                    <a:pt x="368" y="4004"/>
                    <a:pt x="168" y="4671"/>
                    <a:pt x="1" y="53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977625" y="-444925"/>
              <a:ext cx="622715" cy="701118"/>
            </a:xfrm>
            <a:custGeom>
              <a:avLst/>
              <a:gdLst/>
              <a:ahLst/>
              <a:cxnLst/>
              <a:rect l="l" t="t" r="r" b="b"/>
              <a:pathLst>
                <a:path w="19348" h="21784" extrusionOk="0">
                  <a:moveTo>
                    <a:pt x="11342" y="16279"/>
                  </a:moveTo>
                  <a:cubicBezTo>
                    <a:pt x="7906" y="17313"/>
                    <a:pt x="5738" y="16613"/>
                    <a:pt x="3836" y="14478"/>
                  </a:cubicBezTo>
                  <a:cubicBezTo>
                    <a:pt x="1902" y="12343"/>
                    <a:pt x="1501" y="9441"/>
                    <a:pt x="1168" y="9141"/>
                  </a:cubicBezTo>
                  <a:cubicBezTo>
                    <a:pt x="834" y="8841"/>
                    <a:pt x="0" y="10642"/>
                    <a:pt x="334" y="12877"/>
                  </a:cubicBezTo>
                  <a:cubicBezTo>
                    <a:pt x="1501" y="21183"/>
                    <a:pt x="13176" y="21783"/>
                    <a:pt x="17313" y="15612"/>
                  </a:cubicBezTo>
                  <a:cubicBezTo>
                    <a:pt x="19347" y="12543"/>
                    <a:pt x="18880" y="9274"/>
                    <a:pt x="17046" y="5772"/>
                  </a:cubicBezTo>
                  <a:cubicBezTo>
                    <a:pt x="15211" y="2269"/>
                    <a:pt x="12576" y="101"/>
                    <a:pt x="12576" y="101"/>
                  </a:cubicBezTo>
                  <a:cubicBezTo>
                    <a:pt x="12176" y="1"/>
                    <a:pt x="10007" y="101"/>
                    <a:pt x="10141" y="101"/>
                  </a:cubicBezTo>
                  <a:cubicBezTo>
                    <a:pt x="10241" y="134"/>
                    <a:pt x="13543" y="2770"/>
                    <a:pt x="15011" y="7306"/>
                  </a:cubicBezTo>
                  <a:cubicBezTo>
                    <a:pt x="16479" y="11876"/>
                    <a:pt x="14744" y="15212"/>
                    <a:pt x="11342" y="16279"/>
                  </a:cubicBez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6067806" y="-1301644"/>
              <a:ext cx="62310" cy="62310"/>
            </a:xfrm>
            <a:custGeom>
              <a:avLst/>
              <a:gdLst/>
              <a:ahLst/>
              <a:cxnLst/>
              <a:rect l="l" t="t" r="r" b="b"/>
              <a:pathLst>
                <a:path w="1936" h="1936" extrusionOk="0">
                  <a:moveTo>
                    <a:pt x="1001" y="1936"/>
                  </a:moveTo>
                  <a:cubicBezTo>
                    <a:pt x="1535" y="1936"/>
                    <a:pt x="1935" y="1502"/>
                    <a:pt x="1935" y="968"/>
                  </a:cubicBezTo>
                  <a:cubicBezTo>
                    <a:pt x="1935" y="435"/>
                    <a:pt x="1535" y="1"/>
                    <a:pt x="1001" y="1"/>
                  </a:cubicBezTo>
                  <a:cubicBezTo>
                    <a:pt x="434" y="1"/>
                    <a:pt x="34" y="435"/>
                    <a:pt x="34" y="968"/>
                  </a:cubicBezTo>
                  <a:cubicBezTo>
                    <a:pt x="0" y="1502"/>
                    <a:pt x="434" y="1936"/>
                    <a:pt x="1001" y="19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6069962" y="-1293051"/>
              <a:ext cx="59059" cy="44061"/>
            </a:xfrm>
            <a:custGeom>
              <a:avLst/>
              <a:gdLst/>
              <a:ahLst/>
              <a:cxnLst/>
              <a:rect l="l" t="t" r="r" b="b"/>
              <a:pathLst>
                <a:path w="1835" h="1369" extrusionOk="0">
                  <a:moveTo>
                    <a:pt x="1835" y="1035"/>
                  </a:moveTo>
                  <a:cubicBezTo>
                    <a:pt x="1801" y="1168"/>
                    <a:pt x="1701" y="1302"/>
                    <a:pt x="1635" y="1368"/>
                  </a:cubicBezTo>
                  <a:lnTo>
                    <a:pt x="0" y="334"/>
                  </a:lnTo>
                  <a:cubicBezTo>
                    <a:pt x="33" y="201"/>
                    <a:pt x="133" y="10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6438185" y="-1301644"/>
              <a:ext cx="62310" cy="62310"/>
            </a:xfrm>
            <a:custGeom>
              <a:avLst/>
              <a:gdLst/>
              <a:ahLst/>
              <a:cxnLst/>
              <a:rect l="l" t="t" r="r" b="b"/>
              <a:pathLst>
                <a:path w="1936" h="1936" extrusionOk="0">
                  <a:moveTo>
                    <a:pt x="1001" y="1936"/>
                  </a:moveTo>
                  <a:cubicBezTo>
                    <a:pt x="1535" y="1936"/>
                    <a:pt x="1935" y="1502"/>
                    <a:pt x="1935" y="968"/>
                  </a:cubicBezTo>
                  <a:cubicBezTo>
                    <a:pt x="1935" y="435"/>
                    <a:pt x="1535" y="1"/>
                    <a:pt x="1001" y="1"/>
                  </a:cubicBezTo>
                  <a:cubicBezTo>
                    <a:pt x="434" y="1"/>
                    <a:pt x="34" y="435"/>
                    <a:pt x="34" y="968"/>
                  </a:cubicBezTo>
                  <a:cubicBezTo>
                    <a:pt x="1" y="1502"/>
                    <a:pt x="434" y="1936"/>
                    <a:pt x="1001" y="19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6440341" y="-1293051"/>
              <a:ext cx="59059" cy="44061"/>
            </a:xfrm>
            <a:custGeom>
              <a:avLst/>
              <a:gdLst/>
              <a:ahLst/>
              <a:cxnLst/>
              <a:rect l="l" t="t" r="r" b="b"/>
              <a:pathLst>
                <a:path w="1835" h="1369" extrusionOk="0">
                  <a:moveTo>
                    <a:pt x="1835" y="1035"/>
                  </a:moveTo>
                  <a:cubicBezTo>
                    <a:pt x="1802" y="1168"/>
                    <a:pt x="1701" y="1302"/>
                    <a:pt x="1635" y="1368"/>
                  </a:cubicBezTo>
                  <a:lnTo>
                    <a:pt x="0" y="334"/>
                  </a:lnTo>
                  <a:cubicBezTo>
                    <a:pt x="34" y="201"/>
                    <a:pt x="134" y="10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062431" y="-620974"/>
              <a:ext cx="61216" cy="62310"/>
            </a:xfrm>
            <a:custGeom>
              <a:avLst/>
              <a:gdLst/>
              <a:ahLst/>
              <a:cxnLst/>
              <a:rect l="l" t="t" r="r" b="b"/>
              <a:pathLst>
                <a:path w="1902" h="1936" extrusionOk="0">
                  <a:moveTo>
                    <a:pt x="935" y="1935"/>
                  </a:moveTo>
                  <a:cubicBezTo>
                    <a:pt x="1502" y="1935"/>
                    <a:pt x="1902" y="1501"/>
                    <a:pt x="1902" y="968"/>
                  </a:cubicBezTo>
                  <a:cubicBezTo>
                    <a:pt x="1902" y="434"/>
                    <a:pt x="1502" y="0"/>
                    <a:pt x="935" y="0"/>
                  </a:cubicBezTo>
                  <a:cubicBezTo>
                    <a:pt x="401" y="0"/>
                    <a:pt x="1" y="467"/>
                    <a:pt x="1" y="968"/>
                  </a:cubicBezTo>
                  <a:cubicBezTo>
                    <a:pt x="1" y="1501"/>
                    <a:pt x="401" y="1935"/>
                    <a:pt x="935" y="19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6063493" y="-613475"/>
              <a:ext cx="59092" cy="44061"/>
            </a:xfrm>
            <a:custGeom>
              <a:avLst/>
              <a:gdLst/>
              <a:ahLst/>
              <a:cxnLst/>
              <a:rect l="l" t="t" r="r" b="b"/>
              <a:pathLst>
                <a:path w="1836" h="1369" extrusionOk="0">
                  <a:moveTo>
                    <a:pt x="1836" y="1035"/>
                  </a:moveTo>
                  <a:cubicBezTo>
                    <a:pt x="1802" y="1168"/>
                    <a:pt x="1702" y="1268"/>
                    <a:pt x="1635" y="1369"/>
                  </a:cubicBezTo>
                  <a:lnTo>
                    <a:pt x="1" y="334"/>
                  </a:lnTo>
                  <a:cubicBezTo>
                    <a:pt x="34" y="201"/>
                    <a:pt x="134" y="68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6432810" y="-620974"/>
              <a:ext cx="61248" cy="62310"/>
            </a:xfrm>
            <a:custGeom>
              <a:avLst/>
              <a:gdLst/>
              <a:ahLst/>
              <a:cxnLst/>
              <a:rect l="l" t="t" r="r" b="b"/>
              <a:pathLst>
                <a:path w="1903" h="1936" extrusionOk="0">
                  <a:moveTo>
                    <a:pt x="935" y="1935"/>
                  </a:moveTo>
                  <a:cubicBezTo>
                    <a:pt x="1502" y="1935"/>
                    <a:pt x="1902" y="1501"/>
                    <a:pt x="1902" y="968"/>
                  </a:cubicBezTo>
                  <a:cubicBezTo>
                    <a:pt x="1902" y="434"/>
                    <a:pt x="1502" y="0"/>
                    <a:pt x="935" y="0"/>
                  </a:cubicBezTo>
                  <a:cubicBezTo>
                    <a:pt x="401" y="0"/>
                    <a:pt x="1" y="467"/>
                    <a:pt x="1" y="968"/>
                  </a:cubicBezTo>
                  <a:cubicBezTo>
                    <a:pt x="1" y="1501"/>
                    <a:pt x="401" y="1935"/>
                    <a:pt x="935" y="19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6433904" y="-613475"/>
              <a:ext cx="59059" cy="44061"/>
            </a:xfrm>
            <a:custGeom>
              <a:avLst/>
              <a:gdLst/>
              <a:ahLst/>
              <a:cxnLst/>
              <a:rect l="l" t="t" r="r" b="b"/>
              <a:pathLst>
                <a:path w="1835" h="1369" extrusionOk="0">
                  <a:moveTo>
                    <a:pt x="1835" y="1035"/>
                  </a:moveTo>
                  <a:cubicBezTo>
                    <a:pt x="1801" y="1168"/>
                    <a:pt x="1701" y="1268"/>
                    <a:pt x="1635" y="1369"/>
                  </a:cubicBezTo>
                  <a:lnTo>
                    <a:pt x="0" y="334"/>
                  </a:lnTo>
                  <a:cubicBezTo>
                    <a:pt x="33" y="201"/>
                    <a:pt x="134" y="68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960438" y="-465298"/>
              <a:ext cx="231925" cy="185740"/>
            </a:xfrm>
            <a:custGeom>
              <a:avLst/>
              <a:gdLst/>
              <a:ahLst/>
              <a:cxnLst/>
              <a:rect l="l" t="t" r="r" b="b"/>
              <a:pathLst>
                <a:path w="7206" h="5771" extrusionOk="0">
                  <a:moveTo>
                    <a:pt x="1" y="5771"/>
                  </a:moveTo>
                  <a:cubicBezTo>
                    <a:pt x="1" y="5771"/>
                    <a:pt x="2402" y="5471"/>
                    <a:pt x="4604" y="3469"/>
                  </a:cubicBezTo>
                  <a:cubicBezTo>
                    <a:pt x="5938" y="2268"/>
                    <a:pt x="6739" y="934"/>
                    <a:pt x="7206" y="0"/>
                  </a:cubicBezTo>
                  <a:lnTo>
                    <a:pt x="4704" y="0"/>
                  </a:lnTo>
                  <a:cubicBezTo>
                    <a:pt x="4204" y="934"/>
                    <a:pt x="3570" y="1935"/>
                    <a:pt x="2769" y="2769"/>
                  </a:cubicBezTo>
                  <a:cubicBezTo>
                    <a:pt x="601" y="5137"/>
                    <a:pt x="1" y="5771"/>
                    <a:pt x="1" y="5771"/>
                  </a:cubicBez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7360587" y="2754941"/>
            <a:ext cx="1063415" cy="2667651"/>
            <a:chOff x="8665725" y="-2280925"/>
            <a:chExt cx="824800" cy="2070675"/>
          </a:xfrm>
        </p:grpSpPr>
        <p:sp>
          <p:nvSpPr>
            <p:cNvPr id="576" name="Google Shape;576;p38"/>
            <p:cNvSpPr/>
            <p:nvPr/>
          </p:nvSpPr>
          <p:spPr>
            <a:xfrm>
              <a:off x="9171925" y="-1994050"/>
              <a:ext cx="239375" cy="1011600"/>
            </a:xfrm>
            <a:custGeom>
              <a:avLst/>
              <a:gdLst/>
              <a:ahLst/>
              <a:cxnLst/>
              <a:rect l="l" t="t" r="r" b="b"/>
              <a:pathLst>
                <a:path w="9575" h="40464" extrusionOk="0">
                  <a:moveTo>
                    <a:pt x="1669" y="1"/>
                  </a:moveTo>
                  <a:cubicBezTo>
                    <a:pt x="1669" y="1"/>
                    <a:pt x="1" y="13344"/>
                    <a:pt x="401" y="22951"/>
                  </a:cubicBezTo>
                  <a:cubicBezTo>
                    <a:pt x="835" y="32524"/>
                    <a:pt x="1235" y="40463"/>
                    <a:pt x="1669" y="40463"/>
                  </a:cubicBezTo>
                  <a:cubicBezTo>
                    <a:pt x="2069" y="40463"/>
                    <a:pt x="7773" y="38562"/>
                    <a:pt x="7773" y="38562"/>
                  </a:cubicBezTo>
                  <a:cubicBezTo>
                    <a:pt x="7773" y="38562"/>
                    <a:pt x="6672" y="26286"/>
                    <a:pt x="7073" y="20849"/>
                  </a:cubicBezTo>
                  <a:cubicBezTo>
                    <a:pt x="7506" y="15445"/>
                    <a:pt x="9574" y="2102"/>
                    <a:pt x="9574" y="21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8665725" y="-2280925"/>
              <a:ext cx="824800" cy="557100"/>
            </a:xfrm>
            <a:custGeom>
              <a:avLst/>
              <a:gdLst/>
              <a:ahLst/>
              <a:cxnLst/>
              <a:rect l="l" t="t" r="r" b="b"/>
              <a:pathLst>
                <a:path w="32992" h="22284" extrusionOk="0">
                  <a:moveTo>
                    <a:pt x="32491" y="13778"/>
                  </a:moveTo>
                  <a:lnTo>
                    <a:pt x="32958" y="7239"/>
                  </a:lnTo>
                  <a:cubicBezTo>
                    <a:pt x="32958" y="7239"/>
                    <a:pt x="32991" y="7039"/>
                    <a:pt x="32791" y="6906"/>
                  </a:cubicBezTo>
                  <a:cubicBezTo>
                    <a:pt x="32658" y="6706"/>
                    <a:pt x="32458" y="6506"/>
                    <a:pt x="32157" y="6339"/>
                  </a:cubicBezTo>
                  <a:cubicBezTo>
                    <a:pt x="31624" y="6072"/>
                    <a:pt x="22017" y="5672"/>
                    <a:pt x="21650" y="5805"/>
                  </a:cubicBezTo>
                  <a:cubicBezTo>
                    <a:pt x="21416" y="5905"/>
                    <a:pt x="21183" y="5972"/>
                    <a:pt x="20916" y="6072"/>
                  </a:cubicBezTo>
                  <a:cubicBezTo>
                    <a:pt x="17780" y="5805"/>
                    <a:pt x="12110" y="5271"/>
                    <a:pt x="3170" y="1"/>
                  </a:cubicBezTo>
                  <a:cubicBezTo>
                    <a:pt x="3170" y="1"/>
                    <a:pt x="1" y="9341"/>
                    <a:pt x="3804" y="22284"/>
                  </a:cubicBezTo>
                  <a:cubicBezTo>
                    <a:pt x="4237" y="22017"/>
                    <a:pt x="5505" y="21116"/>
                    <a:pt x="5505" y="21116"/>
                  </a:cubicBezTo>
                  <a:cubicBezTo>
                    <a:pt x="9308" y="17947"/>
                    <a:pt x="16980" y="11276"/>
                    <a:pt x="20949" y="13911"/>
                  </a:cubicBezTo>
                  <a:lnTo>
                    <a:pt x="31423" y="14478"/>
                  </a:lnTo>
                  <a:lnTo>
                    <a:pt x="32157" y="14478"/>
                  </a:lnTo>
                  <a:cubicBezTo>
                    <a:pt x="32124" y="14511"/>
                    <a:pt x="32424" y="14578"/>
                    <a:pt x="32491" y="137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8665725" y="-2279250"/>
              <a:ext cx="137625" cy="556250"/>
            </a:xfrm>
            <a:custGeom>
              <a:avLst/>
              <a:gdLst/>
              <a:ahLst/>
              <a:cxnLst/>
              <a:rect l="l" t="t" r="r" b="b"/>
              <a:pathLst>
                <a:path w="5505" h="22250" extrusionOk="0">
                  <a:moveTo>
                    <a:pt x="5505" y="21082"/>
                  </a:moveTo>
                  <a:cubicBezTo>
                    <a:pt x="2903" y="11209"/>
                    <a:pt x="4271" y="3603"/>
                    <a:pt x="4938" y="1001"/>
                  </a:cubicBezTo>
                  <a:lnTo>
                    <a:pt x="3170" y="1"/>
                  </a:lnTo>
                  <a:cubicBezTo>
                    <a:pt x="3170" y="1"/>
                    <a:pt x="1" y="9341"/>
                    <a:pt x="3804" y="22250"/>
                  </a:cubicBezTo>
                  <a:close/>
                </a:path>
              </a:pathLst>
            </a:custGeom>
            <a:solidFill>
              <a:srgbClr val="FFFFFF">
                <a:alpha val="44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9124400" y="-1065875"/>
              <a:ext cx="266875" cy="855625"/>
            </a:xfrm>
            <a:custGeom>
              <a:avLst/>
              <a:gdLst/>
              <a:ahLst/>
              <a:cxnLst/>
              <a:rect l="l" t="t" r="r" b="b"/>
              <a:pathLst>
                <a:path w="10675" h="34225" extrusionOk="0">
                  <a:moveTo>
                    <a:pt x="9574" y="0"/>
                  </a:moveTo>
                  <a:cubicBezTo>
                    <a:pt x="7272" y="267"/>
                    <a:pt x="4337" y="734"/>
                    <a:pt x="2402" y="1068"/>
                  </a:cubicBezTo>
                  <a:cubicBezTo>
                    <a:pt x="2436" y="1368"/>
                    <a:pt x="2436" y="1602"/>
                    <a:pt x="2469" y="1902"/>
                  </a:cubicBezTo>
                  <a:cubicBezTo>
                    <a:pt x="2836" y="5905"/>
                    <a:pt x="3770" y="14344"/>
                    <a:pt x="3136" y="19047"/>
                  </a:cubicBezTo>
                  <a:cubicBezTo>
                    <a:pt x="3136" y="19047"/>
                    <a:pt x="2402" y="23951"/>
                    <a:pt x="768" y="27553"/>
                  </a:cubicBezTo>
                  <a:cubicBezTo>
                    <a:pt x="768" y="27553"/>
                    <a:pt x="0" y="29388"/>
                    <a:pt x="100" y="29855"/>
                  </a:cubicBezTo>
                  <a:cubicBezTo>
                    <a:pt x="501" y="32557"/>
                    <a:pt x="6338" y="34125"/>
                    <a:pt x="8840" y="34125"/>
                  </a:cubicBezTo>
                  <a:cubicBezTo>
                    <a:pt x="8840" y="34125"/>
                    <a:pt x="9841" y="34225"/>
                    <a:pt x="9841" y="33124"/>
                  </a:cubicBezTo>
                  <a:cubicBezTo>
                    <a:pt x="9841" y="32057"/>
                    <a:pt x="9941" y="25719"/>
                    <a:pt x="10174" y="22450"/>
                  </a:cubicBezTo>
                  <a:cubicBezTo>
                    <a:pt x="10408" y="19214"/>
                    <a:pt x="10675" y="10842"/>
                    <a:pt x="10141" y="5438"/>
                  </a:cubicBezTo>
                  <a:cubicBezTo>
                    <a:pt x="9941" y="3736"/>
                    <a:pt x="9741" y="1868"/>
                    <a:pt x="9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9123575" y="-1048375"/>
              <a:ext cx="215175" cy="835625"/>
            </a:xfrm>
            <a:custGeom>
              <a:avLst/>
              <a:gdLst/>
              <a:ahLst/>
              <a:cxnLst/>
              <a:rect l="l" t="t" r="r" b="b"/>
              <a:pathLst>
                <a:path w="8607" h="33425" extrusionOk="0">
                  <a:moveTo>
                    <a:pt x="4770" y="1"/>
                  </a:moveTo>
                  <a:cubicBezTo>
                    <a:pt x="3870" y="134"/>
                    <a:pt x="3102" y="268"/>
                    <a:pt x="2368" y="368"/>
                  </a:cubicBezTo>
                  <a:cubicBezTo>
                    <a:pt x="2435" y="668"/>
                    <a:pt x="2435" y="902"/>
                    <a:pt x="2469" y="1202"/>
                  </a:cubicBezTo>
                  <a:cubicBezTo>
                    <a:pt x="2835" y="5205"/>
                    <a:pt x="3769" y="13644"/>
                    <a:pt x="3136" y="18347"/>
                  </a:cubicBezTo>
                  <a:cubicBezTo>
                    <a:pt x="3136" y="18347"/>
                    <a:pt x="2368" y="23251"/>
                    <a:pt x="767" y="26853"/>
                  </a:cubicBezTo>
                  <a:cubicBezTo>
                    <a:pt x="767" y="26853"/>
                    <a:pt x="0" y="28688"/>
                    <a:pt x="100" y="29155"/>
                  </a:cubicBezTo>
                  <a:cubicBezTo>
                    <a:pt x="500" y="31757"/>
                    <a:pt x="5971" y="33325"/>
                    <a:pt x="8606" y="33425"/>
                  </a:cubicBezTo>
                  <a:cubicBezTo>
                    <a:pt x="6872" y="32591"/>
                    <a:pt x="2469" y="30489"/>
                    <a:pt x="1968" y="29389"/>
                  </a:cubicBezTo>
                  <a:cubicBezTo>
                    <a:pt x="1334" y="28021"/>
                    <a:pt x="5437" y="22684"/>
                    <a:pt x="5437" y="13010"/>
                  </a:cubicBezTo>
                  <a:cubicBezTo>
                    <a:pt x="5437" y="8507"/>
                    <a:pt x="5137" y="4237"/>
                    <a:pt x="4770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9156925" y="-1932325"/>
              <a:ext cx="92575" cy="893150"/>
            </a:xfrm>
            <a:custGeom>
              <a:avLst/>
              <a:gdLst/>
              <a:ahLst/>
              <a:cxnLst/>
              <a:rect l="l" t="t" r="r" b="b"/>
              <a:pathLst>
                <a:path w="3703" h="35726" extrusionOk="0">
                  <a:moveTo>
                    <a:pt x="1101" y="35726"/>
                  </a:moveTo>
                  <a:cubicBezTo>
                    <a:pt x="1535" y="35592"/>
                    <a:pt x="2435" y="35426"/>
                    <a:pt x="3436" y="35259"/>
                  </a:cubicBezTo>
                  <a:cubicBezTo>
                    <a:pt x="3003" y="30355"/>
                    <a:pt x="2536" y="25352"/>
                    <a:pt x="2435" y="19881"/>
                  </a:cubicBezTo>
                  <a:cubicBezTo>
                    <a:pt x="2269" y="13076"/>
                    <a:pt x="3136" y="4904"/>
                    <a:pt x="3703" y="100"/>
                  </a:cubicBezTo>
                  <a:lnTo>
                    <a:pt x="1301" y="0"/>
                  </a:lnTo>
                  <a:cubicBezTo>
                    <a:pt x="968" y="1902"/>
                    <a:pt x="0" y="8139"/>
                    <a:pt x="0" y="16545"/>
                  </a:cubicBezTo>
                  <a:cubicBezTo>
                    <a:pt x="0" y="26019"/>
                    <a:pt x="667" y="31756"/>
                    <a:pt x="1101" y="357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8792500" y="-1998200"/>
              <a:ext cx="622975" cy="246025"/>
            </a:xfrm>
            <a:custGeom>
              <a:avLst/>
              <a:gdLst/>
              <a:ahLst/>
              <a:cxnLst/>
              <a:rect l="l" t="t" r="r" b="b"/>
              <a:pathLst>
                <a:path w="24919" h="9841" extrusionOk="0">
                  <a:moveTo>
                    <a:pt x="0" y="7972"/>
                  </a:moveTo>
                  <a:cubicBezTo>
                    <a:pt x="100" y="8606"/>
                    <a:pt x="267" y="9207"/>
                    <a:pt x="434" y="9840"/>
                  </a:cubicBezTo>
                  <a:cubicBezTo>
                    <a:pt x="4237" y="6672"/>
                    <a:pt x="11909" y="0"/>
                    <a:pt x="15878" y="2635"/>
                  </a:cubicBezTo>
                  <a:lnTo>
                    <a:pt x="18280" y="2769"/>
                  </a:lnTo>
                  <a:lnTo>
                    <a:pt x="24718" y="3102"/>
                  </a:lnTo>
                  <a:lnTo>
                    <a:pt x="24918" y="3102"/>
                  </a:lnTo>
                  <a:cubicBezTo>
                    <a:pt x="24918" y="3102"/>
                    <a:pt x="24851" y="3102"/>
                    <a:pt x="24718" y="3036"/>
                  </a:cubicBezTo>
                  <a:cubicBezTo>
                    <a:pt x="23951" y="2969"/>
                    <a:pt x="21516" y="2635"/>
                    <a:pt x="19247" y="2202"/>
                  </a:cubicBezTo>
                  <a:cubicBezTo>
                    <a:pt x="18413" y="2035"/>
                    <a:pt x="17613" y="1868"/>
                    <a:pt x="17012" y="1701"/>
                  </a:cubicBezTo>
                  <a:cubicBezTo>
                    <a:pt x="14210" y="934"/>
                    <a:pt x="12442" y="200"/>
                    <a:pt x="9073" y="1601"/>
                  </a:cubicBezTo>
                  <a:cubicBezTo>
                    <a:pt x="6738" y="2602"/>
                    <a:pt x="2502" y="5938"/>
                    <a:pt x="0" y="7972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9252000" y="-1884800"/>
              <a:ext cx="130950" cy="796425"/>
            </a:xfrm>
            <a:custGeom>
              <a:avLst/>
              <a:gdLst/>
              <a:ahLst/>
              <a:cxnLst/>
              <a:rect l="l" t="t" r="r" b="b"/>
              <a:pathLst>
                <a:path w="5238" h="31857" extrusionOk="0">
                  <a:moveTo>
                    <a:pt x="5004" y="167"/>
                  </a:moveTo>
                  <a:cubicBezTo>
                    <a:pt x="3903" y="1"/>
                    <a:pt x="1234" y="1"/>
                    <a:pt x="1234" y="1"/>
                  </a:cubicBezTo>
                  <a:cubicBezTo>
                    <a:pt x="1234" y="1"/>
                    <a:pt x="0" y="10108"/>
                    <a:pt x="234" y="17180"/>
                  </a:cubicBezTo>
                  <a:cubicBezTo>
                    <a:pt x="534" y="24251"/>
                    <a:pt x="134" y="31857"/>
                    <a:pt x="867" y="31757"/>
                  </a:cubicBezTo>
                  <a:cubicBezTo>
                    <a:pt x="1635" y="31623"/>
                    <a:pt x="3202" y="31490"/>
                    <a:pt x="3202" y="31490"/>
                  </a:cubicBezTo>
                  <a:cubicBezTo>
                    <a:pt x="3202" y="31490"/>
                    <a:pt x="2068" y="19314"/>
                    <a:pt x="3202" y="12943"/>
                  </a:cubicBezTo>
                  <a:cubicBezTo>
                    <a:pt x="4337" y="6572"/>
                    <a:pt x="5037" y="4471"/>
                    <a:pt x="5137" y="2803"/>
                  </a:cubicBezTo>
                  <a:cubicBezTo>
                    <a:pt x="5237" y="1068"/>
                    <a:pt x="5004" y="167"/>
                    <a:pt x="5004" y="167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9196950" y="-1032525"/>
              <a:ext cx="190150" cy="807275"/>
            </a:xfrm>
            <a:custGeom>
              <a:avLst/>
              <a:gdLst/>
              <a:ahLst/>
              <a:cxnLst/>
              <a:rect l="l" t="t" r="r" b="b"/>
              <a:pathLst>
                <a:path w="7606" h="32291" extrusionOk="0">
                  <a:moveTo>
                    <a:pt x="6005" y="1"/>
                  </a:moveTo>
                  <a:cubicBezTo>
                    <a:pt x="5671" y="67"/>
                    <a:pt x="3003" y="234"/>
                    <a:pt x="3003" y="234"/>
                  </a:cubicBezTo>
                  <a:cubicBezTo>
                    <a:pt x="3003" y="234"/>
                    <a:pt x="4003" y="10475"/>
                    <a:pt x="3069" y="17246"/>
                  </a:cubicBezTo>
                  <a:cubicBezTo>
                    <a:pt x="2169" y="23985"/>
                    <a:pt x="1" y="26620"/>
                    <a:pt x="534" y="27954"/>
                  </a:cubicBezTo>
                  <a:cubicBezTo>
                    <a:pt x="1068" y="29288"/>
                    <a:pt x="5538" y="32291"/>
                    <a:pt x="5605" y="31423"/>
                  </a:cubicBezTo>
                  <a:cubicBezTo>
                    <a:pt x="6405" y="22717"/>
                    <a:pt x="7606" y="8073"/>
                    <a:pt x="6005" y="1"/>
                  </a:cubicBez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5542FF1-7E8F-4B5D-B744-D7D9C3DE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021" y="204411"/>
            <a:ext cx="1978157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10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 txBox="1">
            <a:spLocks noGrp="1"/>
          </p:cNvSpPr>
          <p:nvPr>
            <p:ph type="ctrTitle"/>
          </p:nvPr>
        </p:nvSpPr>
        <p:spPr>
          <a:xfrm>
            <a:off x="1332900" y="1172262"/>
            <a:ext cx="6478200" cy="2262127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Comboio</a:t>
            </a:r>
            <a:br>
              <a:rPr lang="en" dirty="0"/>
            </a:br>
            <a:r>
              <a:rPr lang="en" dirty="0"/>
              <a:t>Passagem de nível</a:t>
            </a:r>
            <a:br>
              <a:rPr lang="en" dirty="0"/>
            </a:br>
            <a:r>
              <a:rPr lang="en" dirty="0"/>
              <a:t>Estações</a:t>
            </a:r>
            <a:endParaRPr dirty="0"/>
          </a:p>
        </p:txBody>
      </p:sp>
      <p:sp>
        <p:nvSpPr>
          <p:cNvPr id="551" name="Google Shape;551;p38"/>
          <p:cNvSpPr txBox="1">
            <a:spLocks noGrp="1"/>
          </p:cNvSpPr>
          <p:nvPr>
            <p:ph type="subTitle" idx="1"/>
          </p:nvPr>
        </p:nvSpPr>
        <p:spPr>
          <a:xfrm>
            <a:off x="1332900" y="3434625"/>
            <a:ext cx="6478200" cy="73863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 de novembro de 2021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Sessão nº5</a:t>
            </a:r>
            <a:endParaRPr dirty="0"/>
          </a:p>
        </p:txBody>
      </p:sp>
      <p:grpSp>
        <p:nvGrpSpPr>
          <p:cNvPr id="552" name="Google Shape;552;p38"/>
          <p:cNvGrpSpPr/>
          <p:nvPr/>
        </p:nvGrpSpPr>
        <p:grpSpPr>
          <a:xfrm>
            <a:off x="720000" y="-480537"/>
            <a:ext cx="782675" cy="2694724"/>
            <a:chOff x="5889600" y="-2416000"/>
            <a:chExt cx="782675" cy="2694724"/>
          </a:xfrm>
        </p:grpSpPr>
        <p:sp>
          <p:nvSpPr>
            <p:cNvPr id="553" name="Google Shape;553;p38"/>
            <p:cNvSpPr/>
            <p:nvPr/>
          </p:nvSpPr>
          <p:spPr>
            <a:xfrm>
              <a:off x="6161205" y="-2416000"/>
              <a:ext cx="44061" cy="1188495"/>
            </a:xfrm>
            <a:custGeom>
              <a:avLst/>
              <a:gdLst/>
              <a:ahLst/>
              <a:cxnLst/>
              <a:rect l="l" t="t" r="r" b="b"/>
              <a:pathLst>
                <a:path w="1369" h="36927" extrusionOk="0">
                  <a:moveTo>
                    <a:pt x="0" y="0"/>
                  </a:moveTo>
                  <a:lnTo>
                    <a:pt x="1368" y="0"/>
                  </a:lnTo>
                  <a:lnTo>
                    <a:pt x="1368" y="36927"/>
                  </a:lnTo>
                  <a:lnTo>
                    <a:pt x="0" y="369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6316881" y="-2416000"/>
              <a:ext cx="44029" cy="1188495"/>
            </a:xfrm>
            <a:custGeom>
              <a:avLst/>
              <a:gdLst/>
              <a:ahLst/>
              <a:cxnLst/>
              <a:rect l="l" t="t" r="r" b="b"/>
              <a:pathLst>
                <a:path w="1368" h="36927" extrusionOk="0">
                  <a:moveTo>
                    <a:pt x="0" y="0"/>
                  </a:moveTo>
                  <a:lnTo>
                    <a:pt x="1368" y="0"/>
                  </a:lnTo>
                  <a:lnTo>
                    <a:pt x="1368" y="36927"/>
                  </a:lnTo>
                  <a:lnTo>
                    <a:pt x="0" y="369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889600" y="-520076"/>
              <a:ext cx="739740" cy="798800"/>
            </a:xfrm>
            <a:custGeom>
              <a:avLst/>
              <a:gdLst/>
              <a:ahLst/>
              <a:cxnLst/>
              <a:rect l="l" t="t" r="r" b="b"/>
              <a:pathLst>
                <a:path w="22984" h="24819" extrusionOk="0">
                  <a:moveTo>
                    <a:pt x="16212" y="168"/>
                  </a:moveTo>
                  <a:cubicBezTo>
                    <a:pt x="15645" y="1"/>
                    <a:pt x="10474" y="201"/>
                    <a:pt x="10474" y="201"/>
                  </a:cubicBezTo>
                  <a:cubicBezTo>
                    <a:pt x="11942" y="3937"/>
                    <a:pt x="14410" y="5672"/>
                    <a:pt x="15978" y="8474"/>
                  </a:cubicBezTo>
                  <a:cubicBezTo>
                    <a:pt x="18113" y="12210"/>
                    <a:pt x="15811" y="17880"/>
                    <a:pt x="11041" y="17814"/>
                  </a:cubicBezTo>
                  <a:cubicBezTo>
                    <a:pt x="6238" y="17714"/>
                    <a:pt x="6605" y="12110"/>
                    <a:pt x="4737" y="9941"/>
                  </a:cubicBezTo>
                  <a:cubicBezTo>
                    <a:pt x="2869" y="7773"/>
                    <a:pt x="1201" y="7273"/>
                    <a:pt x="600" y="7773"/>
                  </a:cubicBezTo>
                  <a:cubicBezTo>
                    <a:pt x="0" y="8274"/>
                    <a:pt x="967" y="7840"/>
                    <a:pt x="1868" y="9675"/>
                  </a:cubicBezTo>
                  <a:cubicBezTo>
                    <a:pt x="2735" y="11509"/>
                    <a:pt x="667" y="15612"/>
                    <a:pt x="2235" y="19115"/>
                  </a:cubicBezTo>
                  <a:cubicBezTo>
                    <a:pt x="3769" y="22550"/>
                    <a:pt x="9574" y="24819"/>
                    <a:pt x="15411" y="23218"/>
                  </a:cubicBezTo>
                  <a:cubicBezTo>
                    <a:pt x="21249" y="21650"/>
                    <a:pt x="22983" y="15779"/>
                    <a:pt x="22383" y="12010"/>
                  </a:cubicBezTo>
                  <a:cubicBezTo>
                    <a:pt x="21449" y="5972"/>
                    <a:pt x="16812" y="4004"/>
                    <a:pt x="16212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960438" y="-564072"/>
              <a:ext cx="281329" cy="316733"/>
            </a:xfrm>
            <a:custGeom>
              <a:avLst/>
              <a:gdLst/>
              <a:ahLst/>
              <a:cxnLst/>
              <a:rect l="l" t="t" r="r" b="b"/>
              <a:pathLst>
                <a:path w="8741" h="9841" extrusionOk="0">
                  <a:moveTo>
                    <a:pt x="6038" y="0"/>
                  </a:moveTo>
                  <a:cubicBezTo>
                    <a:pt x="6038" y="0"/>
                    <a:pt x="4937" y="3403"/>
                    <a:pt x="2769" y="5804"/>
                  </a:cubicBezTo>
                  <a:cubicBezTo>
                    <a:pt x="601" y="8206"/>
                    <a:pt x="1" y="8807"/>
                    <a:pt x="1" y="8807"/>
                  </a:cubicBezTo>
                  <a:cubicBezTo>
                    <a:pt x="1" y="8807"/>
                    <a:pt x="868" y="9841"/>
                    <a:pt x="4170" y="8206"/>
                  </a:cubicBezTo>
                  <a:cubicBezTo>
                    <a:pt x="7439" y="6572"/>
                    <a:pt x="8740" y="1835"/>
                    <a:pt x="8740" y="1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5893881" y="-1397168"/>
              <a:ext cx="778394" cy="930822"/>
            </a:xfrm>
            <a:custGeom>
              <a:avLst/>
              <a:gdLst/>
              <a:ahLst/>
              <a:cxnLst/>
              <a:rect l="l" t="t" r="r" b="b"/>
              <a:pathLst>
                <a:path w="24185" h="28921" extrusionOk="0">
                  <a:moveTo>
                    <a:pt x="24184" y="14444"/>
                  </a:moveTo>
                  <a:cubicBezTo>
                    <a:pt x="23951" y="7239"/>
                    <a:pt x="21783" y="0"/>
                    <a:pt x="18447" y="0"/>
                  </a:cubicBezTo>
                  <a:lnTo>
                    <a:pt x="12109" y="0"/>
                  </a:lnTo>
                  <a:lnTo>
                    <a:pt x="5771" y="0"/>
                  </a:lnTo>
                  <a:cubicBezTo>
                    <a:pt x="2436" y="0"/>
                    <a:pt x="267" y="7205"/>
                    <a:pt x="0" y="14444"/>
                  </a:cubicBezTo>
                  <a:cubicBezTo>
                    <a:pt x="267" y="21682"/>
                    <a:pt x="2436" y="28921"/>
                    <a:pt x="5771" y="28921"/>
                  </a:cubicBezTo>
                  <a:lnTo>
                    <a:pt x="12109" y="28921"/>
                  </a:lnTo>
                  <a:lnTo>
                    <a:pt x="18447" y="28921"/>
                  </a:lnTo>
                  <a:cubicBezTo>
                    <a:pt x="21783" y="28921"/>
                    <a:pt x="23951" y="21716"/>
                    <a:pt x="24184" y="144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952939" y="-1340265"/>
              <a:ext cx="662432" cy="815954"/>
            </a:xfrm>
            <a:custGeom>
              <a:avLst/>
              <a:gdLst/>
              <a:ahLst/>
              <a:cxnLst/>
              <a:rect l="l" t="t" r="r" b="b"/>
              <a:pathLst>
                <a:path w="20582" h="25352" extrusionOk="0">
                  <a:moveTo>
                    <a:pt x="20581" y="12676"/>
                  </a:moveTo>
                  <a:cubicBezTo>
                    <a:pt x="20448" y="9640"/>
                    <a:pt x="19981" y="6238"/>
                    <a:pt x="18947" y="3336"/>
                  </a:cubicBezTo>
                  <a:cubicBezTo>
                    <a:pt x="18680" y="2635"/>
                    <a:pt x="17546" y="0"/>
                    <a:pt x="16612" y="0"/>
                  </a:cubicBezTo>
                  <a:lnTo>
                    <a:pt x="3970" y="0"/>
                  </a:lnTo>
                  <a:cubicBezTo>
                    <a:pt x="3002" y="0"/>
                    <a:pt x="1868" y="2635"/>
                    <a:pt x="1635" y="3336"/>
                  </a:cubicBezTo>
                  <a:cubicBezTo>
                    <a:pt x="601" y="6171"/>
                    <a:pt x="134" y="9640"/>
                    <a:pt x="0" y="12676"/>
                  </a:cubicBezTo>
                  <a:cubicBezTo>
                    <a:pt x="134" y="15745"/>
                    <a:pt x="601" y="19147"/>
                    <a:pt x="1635" y="22016"/>
                  </a:cubicBezTo>
                  <a:cubicBezTo>
                    <a:pt x="1868" y="22750"/>
                    <a:pt x="3002" y="25352"/>
                    <a:pt x="3970" y="25352"/>
                  </a:cubicBezTo>
                  <a:lnTo>
                    <a:pt x="16612" y="25352"/>
                  </a:lnTo>
                  <a:cubicBezTo>
                    <a:pt x="17579" y="25352"/>
                    <a:pt x="18680" y="22750"/>
                    <a:pt x="18947" y="22016"/>
                  </a:cubicBezTo>
                  <a:cubicBezTo>
                    <a:pt x="19981" y="19180"/>
                    <a:pt x="20448" y="15745"/>
                    <a:pt x="20581" y="126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919660" y="-1367107"/>
              <a:ext cx="661370" cy="391885"/>
            </a:xfrm>
            <a:custGeom>
              <a:avLst/>
              <a:gdLst/>
              <a:ahLst/>
              <a:cxnLst/>
              <a:rect l="l" t="t" r="r" b="b"/>
              <a:pathLst>
                <a:path w="20549" h="12176" extrusionOk="0">
                  <a:moveTo>
                    <a:pt x="0" y="12175"/>
                  </a:moveTo>
                  <a:lnTo>
                    <a:pt x="20548" y="2569"/>
                  </a:lnTo>
                  <a:lnTo>
                    <a:pt x="20315" y="2068"/>
                  </a:lnTo>
                  <a:cubicBezTo>
                    <a:pt x="20114" y="1668"/>
                    <a:pt x="19481" y="601"/>
                    <a:pt x="18780" y="0"/>
                  </a:cubicBezTo>
                  <a:lnTo>
                    <a:pt x="967" y="8339"/>
                  </a:lnTo>
                  <a:cubicBezTo>
                    <a:pt x="534" y="9607"/>
                    <a:pt x="200" y="10908"/>
                    <a:pt x="0" y="121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199859" y="-704718"/>
              <a:ext cx="384385" cy="180397"/>
            </a:xfrm>
            <a:custGeom>
              <a:avLst/>
              <a:gdLst/>
              <a:ahLst/>
              <a:cxnLst/>
              <a:rect l="l" t="t" r="r" b="b"/>
              <a:pathLst>
                <a:path w="11943" h="5605" extrusionOk="0">
                  <a:moveTo>
                    <a:pt x="0" y="5605"/>
                  </a:moveTo>
                  <a:lnTo>
                    <a:pt x="7239" y="5605"/>
                  </a:lnTo>
                  <a:lnTo>
                    <a:pt x="10441" y="4103"/>
                  </a:lnTo>
                  <a:cubicBezTo>
                    <a:pt x="10841" y="3403"/>
                    <a:pt x="11142" y="2602"/>
                    <a:pt x="11275" y="2269"/>
                  </a:cubicBezTo>
                  <a:cubicBezTo>
                    <a:pt x="11508" y="1568"/>
                    <a:pt x="11775" y="768"/>
                    <a:pt x="119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5973312" y="-908703"/>
              <a:ext cx="661370" cy="392979"/>
            </a:xfrm>
            <a:custGeom>
              <a:avLst/>
              <a:gdLst/>
              <a:ahLst/>
              <a:cxnLst/>
              <a:rect l="l" t="t" r="r" b="b"/>
              <a:pathLst>
                <a:path w="20549" h="12210" extrusionOk="0">
                  <a:moveTo>
                    <a:pt x="20549" y="1"/>
                  </a:moveTo>
                  <a:lnTo>
                    <a:pt x="1" y="9608"/>
                  </a:lnTo>
                  <a:cubicBezTo>
                    <a:pt x="68" y="9774"/>
                    <a:pt x="168" y="9941"/>
                    <a:pt x="234" y="10175"/>
                  </a:cubicBezTo>
                  <a:cubicBezTo>
                    <a:pt x="468" y="10542"/>
                    <a:pt x="1035" y="11609"/>
                    <a:pt x="1735" y="12209"/>
                  </a:cubicBezTo>
                  <a:lnTo>
                    <a:pt x="19582" y="3837"/>
                  </a:lnTo>
                  <a:cubicBezTo>
                    <a:pt x="20015" y="2569"/>
                    <a:pt x="20349" y="1268"/>
                    <a:pt x="20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5931440" y="-1084753"/>
              <a:ext cx="718273" cy="433757"/>
            </a:xfrm>
            <a:custGeom>
              <a:avLst/>
              <a:gdLst/>
              <a:ahLst/>
              <a:cxnLst/>
              <a:rect l="l" t="t" r="r" b="b"/>
              <a:pathLst>
                <a:path w="22317" h="13477" extrusionOk="0">
                  <a:moveTo>
                    <a:pt x="735" y="13476"/>
                  </a:moveTo>
                  <a:lnTo>
                    <a:pt x="22150" y="3402"/>
                  </a:lnTo>
                  <a:cubicBezTo>
                    <a:pt x="22250" y="2635"/>
                    <a:pt x="22317" y="1835"/>
                    <a:pt x="22317" y="1134"/>
                  </a:cubicBezTo>
                  <a:cubicBezTo>
                    <a:pt x="22317" y="734"/>
                    <a:pt x="22284" y="367"/>
                    <a:pt x="22250" y="0"/>
                  </a:cubicBezTo>
                  <a:lnTo>
                    <a:pt x="1" y="10408"/>
                  </a:lnTo>
                  <a:cubicBezTo>
                    <a:pt x="234" y="11475"/>
                    <a:pt x="435" y="12509"/>
                    <a:pt x="735" y="134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25003" y="-1241523"/>
              <a:ext cx="717211" cy="434852"/>
            </a:xfrm>
            <a:custGeom>
              <a:avLst/>
              <a:gdLst/>
              <a:ahLst/>
              <a:cxnLst/>
              <a:rect l="l" t="t" r="r" b="b"/>
              <a:pathLst>
                <a:path w="22284" h="13511" extrusionOk="0">
                  <a:moveTo>
                    <a:pt x="34" y="13511"/>
                  </a:moveTo>
                  <a:lnTo>
                    <a:pt x="22283" y="3070"/>
                  </a:lnTo>
                  <a:cubicBezTo>
                    <a:pt x="22117" y="2036"/>
                    <a:pt x="21883" y="1002"/>
                    <a:pt x="21616" y="1"/>
                  </a:cubicBezTo>
                  <a:lnTo>
                    <a:pt x="168" y="10041"/>
                  </a:lnTo>
                  <a:cubicBezTo>
                    <a:pt x="101" y="10842"/>
                    <a:pt x="1" y="11609"/>
                    <a:pt x="1" y="12376"/>
                  </a:cubicBezTo>
                  <a:cubicBezTo>
                    <a:pt x="1" y="12743"/>
                    <a:pt x="34" y="13110"/>
                    <a:pt x="34" y="135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5985124" y="-1338141"/>
              <a:ext cx="370449" cy="172898"/>
            </a:xfrm>
            <a:custGeom>
              <a:avLst/>
              <a:gdLst/>
              <a:ahLst/>
              <a:cxnLst/>
              <a:rect l="l" t="t" r="r" b="b"/>
              <a:pathLst>
                <a:path w="11510" h="5372" extrusionOk="0">
                  <a:moveTo>
                    <a:pt x="11509" y="1"/>
                  </a:moveTo>
                  <a:lnTo>
                    <a:pt x="4304" y="1"/>
                  </a:lnTo>
                  <a:lnTo>
                    <a:pt x="1635" y="1235"/>
                  </a:lnTo>
                  <a:cubicBezTo>
                    <a:pt x="1168" y="2036"/>
                    <a:pt x="801" y="2936"/>
                    <a:pt x="635" y="3336"/>
                  </a:cubicBezTo>
                  <a:cubicBezTo>
                    <a:pt x="368" y="4004"/>
                    <a:pt x="168" y="4671"/>
                    <a:pt x="1" y="53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977625" y="-444925"/>
              <a:ext cx="622715" cy="701118"/>
            </a:xfrm>
            <a:custGeom>
              <a:avLst/>
              <a:gdLst/>
              <a:ahLst/>
              <a:cxnLst/>
              <a:rect l="l" t="t" r="r" b="b"/>
              <a:pathLst>
                <a:path w="19348" h="21784" extrusionOk="0">
                  <a:moveTo>
                    <a:pt x="11342" y="16279"/>
                  </a:moveTo>
                  <a:cubicBezTo>
                    <a:pt x="7906" y="17313"/>
                    <a:pt x="5738" y="16613"/>
                    <a:pt x="3836" y="14478"/>
                  </a:cubicBezTo>
                  <a:cubicBezTo>
                    <a:pt x="1902" y="12343"/>
                    <a:pt x="1501" y="9441"/>
                    <a:pt x="1168" y="9141"/>
                  </a:cubicBezTo>
                  <a:cubicBezTo>
                    <a:pt x="834" y="8841"/>
                    <a:pt x="0" y="10642"/>
                    <a:pt x="334" y="12877"/>
                  </a:cubicBezTo>
                  <a:cubicBezTo>
                    <a:pt x="1501" y="21183"/>
                    <a:pt x="13176" y="21783"/>
                    <a:pt x="17313" y="15612"/>
                  </a:cubicBezTo>
                  <a:cubicBezTo>
                    <a:pt x="19347" y="12543"/>
                    <a:pt x="18880" y="9274"/>
                    <a:pt x="17046" y="5772"/>
                  </a:cubicBezTo>
                  <a:cubicBezTo>
                    <a:pt x="15211" y="2269"/>
                    <a:pt x="12576" y="101"/>
                    <a:pt x="12576" y="101"/>
                  </a:cubicBezTo>
                  <a:cubicBezTo>
                    <a:pt x="12176" y="1"/>
                    <a:pt x="10007" y="101"/>
                    <a:pt x="10141" y="101"/>
                  </a:cubicBezTo>
                  <a:cubicBezTo>
                    <a:pt x="10241" y="134"/>
                    <a:pt x="13543" y="2770"/>
                    <a:pt x="15011" y="7306"/>
                  </a:cubicBezTo>
                  <a:cubicBezTo>
                    <a:pt x="16479" y="11876"/>
                    <a:pt x="14744" y="15212"/>
                    <a:pt x="11342" y="16279"/>
                  </a:cubicBez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6067806" y="-1301644"/>
              <a:ext cx="62310" cy="62310"/>
            </a:xfrm>
            <a:custGeom>
              <a:avLst/>
              <a:gdLst/>
              <a:ahLst/>
              <a:cxnLst/>
              <a:rect l="l" t="t" r="r" b="b"/>
              <a:pathLst>
                <a:path w="1936" h="1936" extrusionOk="0">
                  <a:moveTo>
                    <a:pt x="1001" y="1936"/>
                  </a:moveTo>
                  <a:cubicBezTo>
                    <a:pt x="1535" y="1936"/>
                    <a:pt x="1935" y="1502"/>
                    <a:pt x="1935" y="968"/>
                  </a:cubicBezTo>
                  <a:cubicBezTo>
                    <a:pt x="1935" y="435"/>
                    <a:pt x="1535" y="1"/>
                    <a:pt x="1001" y="1"/>
                  </a:cubicBezTo>
                  <a:cubicBezTo>
                    <a:pt x="434" y="1"/>
                    <a:pt x="34" y="435"/>
                    <a:pt x="34" y="968"/>
                  </a:cubicBezTo>
                  <a:cubicBezTo>
                    <a:pt x="0" y="1502"/>
                    <a:pt x="434" y="1936"/>
                    <a:pt x="1001" y="19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6069962" y="-1293051"/>
              <a:ext cx="59059" cy="44061"/>
            </a:xfrm>
            <a:custGeom>
              <a:avLst/>
              <a:gdLst/>
              <a:ahLst/>
              <a:cxnLst/>
              <a:rect l="l" t="t" r="r" b="b"/>
              <a:pathLst>
                <a:path w="1835" h="1369" extrusionOk="0">
                  <a:moveTo>
                    <a:pt x="1835" y="1035"/>
                  </a:moveTo>
                  <a:cubicBezTo>
                    <a:pt x="1801" y="1168"/>
                    <a:pt x="1701" y="1302"/>
                    <a:pt x="1635" y="1368"/>
                  </a:cubicBezTo>
                  <a:lnTo>
                    <a:pt x="0" y="334"/>
                  </a:lnTo>
                  <a:cubicBezTo>
                    <a:pt x="33" y="201"/>
                    <a:pt x="133" y="10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6438185" y="-1301644"/>
              <a:ext cx="62310" cy="62310"/>
            </a:xfrm>
            <a:custGeom>
              <a:avLst/>
              <a:gdLst/>
              <a:ahLst/>
              <a:cxnLst/>
              <a:rect l="l" t="t" r="r" b="b"/>
              <a:pathLst>
                <a:path w="1936" h="1936" extrusionOk="0">
                  <a:moveTo>
                    <a:pt x="1001" y="1936"/>
                  </a:moveTo>
                  <a:cubicBezTo>
                    <a:pt x="1535" y="1936"/>
                    <a:pt x="1935" y="1502"/>
                    <a:pt x="1935" y="968"/>
                  </a:cubicBezTo>
                  <a:cubicBezTo>
                    <a:pt x="1935" y="435"/>
                    <a:pt x="1535" y="1"/>
                    <a:pt x="1001" y="1"/>
                  </a:cubicBezTo>
                  <a:cubicBezTo>
                    <a:pt x="434" y="1"/>
                    <a:pt x="34" y="435"/>
                    <a:pt x="34" y="968"/>
                  </a:cubicBezTo>
                  <a:cubicBezTo>
                    <a:pt x="1" y="1502"/>
                    <a:pt x="434" y="1936"/>
                    <a:pt x="1001" y="19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6440341" y="-1293051"/>
              <a:ext cx="59059" cy="44061"/>
            </a:xfrm>
            <a:custGeom>
              <a:avLst/>
              <a:gdLst/>
              <a:ahLst/>
              <a:cxnLst/>
              <a:rect l="l" t="t" r="r" b="b"/>
              <a:pathLst>
                <a:path w="1835" h="1369" extrusionOk="0">
                  <a:moveTo>
                    <a:pt x="1835" y="1035"/>
                  </a:moveTo>
                  <a:cubicBezTo>
                    <a:pt x="1802" y="1168"/>
                    <a:pt x="1701" y="1302"/>
                    <a:pt x="1635" y="1368"/>
                  </a:cubicBezTo>
                  <a:lnTo>
                    <a:pt x="0" y="334"/>
                  </a:lnTo>
                  <a:cubicBezTo>
                    <a:pt x="34" y="201"/>
                    <a:pt x="134" y="10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062431" y="-620974"/>
              <a:ext cx="61216" cy="62310"/>
            </a:xfrm>
            <a:custGeom>
              <a:avLst/>
              <a:gdLst/>
              <a:ahLst/>
              <a:cxnLst/>
              <a:rect l="l" t="t" r="r" b="b"/>
              <a:pathLst>
                <a:path w="1902" h="1936" extrusionOk="0">
                  <a:moveTo>
                    <a:pt x="935" y="1935"/>
                  </a:moveTo>
                  <a:cubicBezTo>
                    <a:pt x="1502" y="1935"/>
                    <a:pt x="1902" y="1501"/>
                    <a:pt x="1902" y="968"/>
                  </a:cubicBezTo>
                  <a:cubicBezTo>
                    <a:pt x="1902" y="434"/>
                    <a:pt x="1502" y="0"/>
                    <a:pt x="935" y="0"/>
                  </a:cubicBezTo>
                  <a:cubicBezTo>
                    <a:pt x="401" y="0"/>
                    <a:pt x="1" y="467"/>
                    <a:pt x="1" y="968"/>
                  </a:cubicBezTo>
                  <a:cubicBezTo>
                    <a:pt x="1" y="1501"/>
                    <a:pt x="401" y="1935"/>
                    <a:pt x="935" y="19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6063493" y="-613475"/>
              <a:ext cx="59092" cy="44061"/>
            </a:xfrm>
            <a:custGeom>
              <a:avLst/>
              <a:gdLst/>
              <a:ahLst/>
              <a:cxnLst/>
              <a:rect l="l" t="t" r="r" b="b"/>
              <a:pathLst>
                <a:path w="1836" h="1369" extrusionOk="0">
                  <a:moveTo>
                    <a:pt x="1836" y="1035"/>
                  </a:moveTo>
                  <a:cubicBezTo>
                    <a:pt x="1802" y="1168"/>
                    <a:pt x="1702" y="1268"/>
                    <a:pt x="1635" y="1369"/>
                  </a:cubicBezTo>
                  <a:lnTo>
                    <a:pt x="1" y="334"/>
                  </a:lnTo>
                  <a:cubicBezTo>
                    <a:pt x="34" y="201"/>
                    <a:pt x="134" y="68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6432810" y="-620974"/>
              <a:ext cx="61248" cy="62310"/>
            </a:xfrm>
            <a:custGeom>
              <a:avLst/>
              <a:gdLst/>
              <a:ahLst/>
              <a:cxnLst/>
              <a:rect l="l" t="t" r="r" b="b"/>
              <a:pathLst>
                <a:path w="1903" h="1936" extrusionOk="0">
                  <a:moveTo>
                    <a:pt x="935" y="1935"/>
                  </a:moveTo>
                  <a:cubicBezTo>
                    <a:pt x="1502" y="1935"/>
                    <a:pt x="1902" y="1501"/>
                    <a:pt x="1902" y="968"/>
                  </a:cubicBezTo>
                  <a:cubicBezTo>
                    <a:pt x="1902" y="434"/>
                    <a:pt x="1502" y="0"/>
                    <a:pt x="935" y="0"/>
                  </a:cubicBezTo>
                  <a:cubicBezTo>
                    <a:pt x="401" y="0"/>
                    <a:pt x="1" y="467"/>
                    <a:pt x="1" y="968"/>
                  </a:cubicBezTo>
                  <a:cubicBezTo>
                    <a:pt x="1" y="1501"/>
                    <a:pt x="401" y="1935"/>
                    <a:pt x="935" y="19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6433904" y="-613475"/>
              <a:ext cx="59059" cy="44061"/>
            </a:xfrm>
            <a:custGeom>
              <a:avLst/>
              <a:gdLst/>
              <a:ahLst/>
              <a:cxnLst/>
              <a:rect l="l" t="t" r="r" b="b"/>
              <a:pathLst>
                <a:path w="1835" h="1369" extrusionOk="0">
                  <a:moveTo>
                    <a:pt x="1835" y="1035"/>
                  </a:moveTo>
                  <a:cubicBezTo>
                    <a:pt x="1801" y="1168"/>
                    <a:pt x="1701" y="1268"/>
                    <a:pt x="1635" y="1369"/>
                  </a:cubicBezTo>
                  <a:lnTo>
                    <a:pt x="0" y="334"/>
                  </a:lnTo>
                  <a:cubicBezTo>
                    <a:pt x="33" y="201"/>
                    <a:pt x="134" y="68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960438" y="-465298"/>
              <a:ext cx="231925" cy="185740"/>
            </a:xfrm>
            <a:custGeom>
              <a:avLst/>
              <a:gdLst/>
              <a:ahLst/>
              <a:cxnLst/>
              <a:rect l="l" t="t" r="r" b="b"/>
              <a:pathLst>
                <a:path w="7206" h="5771" extrusionOk="0">
                  <a:moveTo>
                    <a:pt x="1" y="5771"/>
                  </a:moveTo>
                  <a:cubicBezTo>
                    <a:pt x="1" y="5771"/>
                    <a:pt x="2402" y="5471"/>
                    <a:pt x="4604" y="3469"/>
                  </a:cubicBezTo>
                  <a:cubicBezTo>
                    <a:pt x="5938" y="2268"/>
                    <a:pt x="6739" y="934"/>
                    <a:pt x="7206" y="0"/>
                  </a:cubicBezTo>
                  <a:lnTo>
                    <a:pt x="4704" y="0"/>
                  </a:lnTo>
                  <a:cubicBezTo>
                    <a:pt x="4204" y="934"/>
                    <a:pt x="3570" y="1935"/>
                    <a:pt x="2769" y="2769"/>
                  </a:cubicBezTo>
                  <a:cubicBezTo>
                    <a:pt x="601" y="5137"/>
                    <a:pt x="1" y="5771"/>
                    <a:pt x="1" y="5771"/>
                  </a:cubicBez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7360587" y="2754941"/>
            <a:ext cx="1063415" cy="2667651"/>
            <a:chOff x="8665725" y="-2280925"/>
            <a:chExt cx="824800" cy="2070675"/>
          </a:xfrm>
        </p:grpSpPr>
        <p:sp>
          <p:nvSpPr>
            <p:cNvPr id="576" name="Google Shape;576;p38"/>
            <p:cNvSpPr/>
            <p:nvPr/>
          </p:nvSpPr>
          <p:spPr>
            <a:xfrm>
              <a:off x="9171925" y="-1994050"/>
              <a:ext cx="239375" cy="1011600"/>
            </a:xfrm>
            <a:custGeom>
              <a:avLst/>
              <a:gdLst/>
              <a:ahLst/>
              <a:cxnLst/>
              <a:rect l="l" t="t" r="r" b="b"/>
              <a:pathLst>
                <a:path w="9575" h="40464" extrusionOk="0">
                  <a:moveTo>
                    <a:pt x="1669" y="1"/>
                  </a:moveTo>
                  <a:cubicBezTo>
                    <a:pt x="1669" y="1"/>
                    <a:pt x="1" y="13344"/>
                    <a:pt x="401" y="22951"/>
                  </a:cubicBezTo>
                  <a:cubicBezTo>
                    <a:pt x="835" y="32524"/>
                    <a:pt x="1235" y="40463"/>
                    <a:pt x="1669" y="40463"/>
                  </a:cubicBezTo>
                  <a:cubicBezTo>
                    <a:pt x="2069" y="40463"/>
                    <a:pt x="7773" y="38562"/>
                    <a:pt x="7773" y="38562"/>
                  </a:cubicBezTo>
                  <a:cubicBezTo>
                    <a:pt x="7773" y="38562"/>
                    <a:pt x="6672" y="26286"/>
                    <a:pt x="7073" y="20849"/>
                  </a:cubicBezTo>
                  <a:cubicBezTo>
                    <a:pt x="7506" y="15445"/>
                    <a:pt x="9574" y="2102"/>
                    <a:pt x="9574" y="21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8665725" y="-2280925"/>
              <a:ext cx="824800" cy="557100"/>
            </a:xfrm>
            <a:custGeom>
              <a:avLst/>
              <a:gdLst/>
              <a:ahLst/>
              <a:cxnLst/>
              <a:rect l="l" t="t" r="r" b="b"/>
              <a:pathLst>
                <a:path w="32992" h="22284" extrusionOk="0">
                  <a:moveTo>
                    <a:pt x="32491" y="13778"/>
                  </a:moveTo>
                  <a:lnTo>
                    <a:pt x="32958" y="7239"/>
                  </a:lnTo>
                  <a:cubicBezTo>
                    <a:pt x="32958" y="7239"/>
                    <a:pt x="32991" y="7039"/>
                    <a:pt x="32791" y="6906"/>
                  </a:cubicBezTo>
                  <a:cubicBezTo>
                    <a:pt x="32658" y="6706"/>
                    <a:pt x="32458" y="6506"/>
                    <a:pt x="32157" y="6339"/>
                  </a:cubicBezTo>
                  <a:cubicBezTo>
                    <a:pt x="31624" y="6072"/>
                    <a:pt x="22017" y="5672"/>
                    <a:pt x="21650" y="5805"/>
                  </a:cubicBezTo>
                  <a:cubicBezTo>
                    <a:pt x="21416" y="5905"/>
                    <a:pt x="21183" y="5972"/>
                    <a:pt x="20916" y="6072"/>
                  </a:cubicBezTo>
                  <a:cubicBezTo>
                    <a:pt x="17780" y="5805"/>
                    <a:pt x="12110" y="5271"/>
                    <a:pt x="3170" y="1"/>
                  </a:cubicBezTo>
                  <a:cubicBezTo>
                    <a:pt x="3170" y="1"/>
                    <a:pt x="1" y="9341"/>
                    <a:pt x="3804" y="22284"/>
                  </a:cubicBezTo>
                  <a:cubicBezTo>
                    <a:pt x="4237" y="22017"/>
                    <a:pt x="5505" y="21116"/>
                    <a:pt x="5505" y="21116"/>
                  </a:cubicBezTo>
                  <a:cubicBezTo>
                    <a:pt x="9308" y="17947"/>
                    <a:pt x="16980" y="11276"/>
                    <a:pt x="20949" y="13911"/>
                  </a:cubicBezTo>
                  <a:lnTo>
                    <a:pt x="31423" y="14478"/>
                  </a:lnTo>
                  <a:lnTo>
                    <a:pt x="32157" y="14478"/>
                  </a:lnTo>
                  <a:cubicBezTo>
                    <a:pt x="32124" y="14511"/>
                    <a:pt x="32424" y="14578"/>
                    <a:pt x="32491" y="137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8665725" y="-2279250"/>
              <a:ext cx="137625" cy="556250"/>
            </a:xfrm>
            <a:custGeom>
              <a:avLst/>
              <a:gdLst/>
              <a:ahLst/>
              <a:cxnLst/>
              <a:rect l="l" t="t" r="r" b="b"/>
              <a:pathLst>
                <a:path w="5505" h="22250" extrusionOk="0">
                  <a:moveTo>
                    <a:pt x="5505" y="21082"/>
                  </a:moveTo>
                  <a:cubicBezTo>
                    <a:pt x="2903" y="11209"/>
                    <a:pt x="4271" y="3603"/>
                    <a:pt x="4938" y="1001"/>
                  </a:cubicBezTo>
                  <a:lnTo>
                    <a:pt x="3170" y="1"/>
                  </a:lnTo>
                  <a:cubicBezTo>
                    <a:pt x="3170" y="1"/>
                    <a:pt x="1" y="9341"/>
                    <a:pt x="3804" y="22250"/>
                  </a:cubicBezTo>
                  <a:close/>
                </a:path>
              </a:pathLst>
            </a:custGeom>
            <a:solidFill>
              <a:srgbClr val="FFFFFF">
                <a:alpha val="44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9124400" y="-1065875"/>
              <a:ext cx="266875" cy="855625"/>
            </a:xfrm>
            <a:custGeom>
              <a:avLst/>
              <a:gdLst/>
              <a:ahLst/>
              <a:cxnLst/>
              <a:rect l="l" t="t" r="r" b="b"/>
              <a:pathLst>
                <a:path w="10675" h="34225" extrusionOk="0">
                  <a:moveTo>
                    <a:pt x="9574" y="0"/>
                  </a:moveTo>
                  <a:cubicBezTo>
                    <a:pt x="7272" y="267"/>
                    <a:pt x="4337" y="734"/>
                    <a:pt x="2402" y="1068"/>
                  </a:cubicBezTo>
                  <a:cubicBezTo>
                    <a:pt x="2436" y="1368"/>
                    <a:pt x="2436" y="1602"/>
                    <a:pt x="2469" y="1902"/>
                  </a:cubicBezTo>
                  <a:cubicBezTo>
                    <a:pt x="2836" y="5905"/>
                    <a:pt x="3770" y="14344"/>
                    <a:pt x="3136" y="19047"/>
                  </a:cubicBezTo>
                  <a:cubicBezTo>
                    <a:pt x="3136" y="19047"/>
                    <a:pt x="2402" y="23951"/>
                    <a:pt x="768" y="27553"/>
                  </a:cubicBezTo>
                  <a:cubicBezTo>
                    <a:pt x="768" y="27553"/>
                    <a:pt x="0" y="29388"/>
                    <a:pt x="100" y="29855"/>
                  </a:cubicBezTo>
                  <a:cubicBezTo>
                    <a:pt x="501" y="32557"/>
                    <a:pt x="6338" y="34125"/>
                    <a:pt x="8840" y="34125"/>
                  </a:cubicBezTo>
                  <a:cubicBezTo>
                    <a:pt x="8840" y="34125"/>
                    <a:pt x="9841" y="34225"/>
                    <a:pt x="9841" y="33124"/>
                  </a:cubicBezTo>
                  <a:cubicBezTo>
                    <a:pt x="9841" y="32057"/>
                    <a:pt x="9941" y="25719"/>
                    <a:pt x="10174" y="22450"/>
                  </a:cubicBezTo>
                  <a:cubicBezTo>
                    <a:pt x="10408" y="19214"/>
                    <a:pt x="10675" y="10842"/>
                    <a:pt x="10141" y="5438"/>
                  </a:cubicBezTo>
                  <a:cubicBezTo>
                    <a:pt x="9941" y="3736"/>
                    <a:pt x="9741" y="1868"/>
                    <a:pt x="9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9123575" y="-1048375"/>
              <a:ext cx="215175" cy="835625"/>
            </a:xfrm>
            <a:custGeom>
              <a:avLst/>
              <a:gdLst/>
              <a:ahLst/>
              <a:cxnLst/>
              <a:rect l="l" t="t" r="r" b="b"/>
              <a:pathLst>
                <a:path w="8607" h="33425" extrusionOk="0">
                  <a:moveTo>
                    <a:pt x="4770" y="1"/>
                  </a:moveTo>
                  <a:cubicBezTo>
                    <a:pt x="3870" y="134"/>
                    <a:pt x="3102" y="268"/>
                    <a:pt x="2368" y="368"/>
                  </a:cubicBezTo>
                  <a:cubicBezTo>
                    <a:pt x="2435" y="668"/>
                    <a:pt x="2435" y="902"/>
                    <a:pt x="2469" y="1202"/>
                  </a:cubicBezTo>
                  <a:cubicBezTo>
                    <a:pt x="2835" y="5205"/>
                    <a:pt x="3769" y="13644"/>
                    <a:pt x="3136" y="18347"/>
                  </a:cubicBezTo>
                  <a:cubicBezTo>
                    <a:pt x="3136" y="18347"/>
                    <a:pt x="2368" y="23251"/>
                    <a:pt x="767" y="26853"/>
                  </a:cubicBezTo>
                  <a:cubicBezTo>
                    <a:pt x="767" y="26853"/>
                    <a:pt x="0" y="28688"/>
                    <a:pt x="100" y="29155"/>
                  </a:cubicBezTo>
                  <a:cubicBezTo>
                    <a:pt x="500" y="31757"/>
                    <a:pt x="5971" y="33325"/>
                    <a:pt x="8606" y="33425"/>
                  </a:cubicBezTo>
                  <a:cubicBezTo>
                    <a:pt x="6872" y="32591"/>
                    <a:pt x="2469" y="30489"/>
                    <a:pt x="1968" y="29389"/>
                  </a:cubicBezTo>
                  <a:cubicBezTo>
                    <a:pt x="1334" y="28021"/>
                    <a:pt x="5437" y="22684"/>
                    <a:pt x="5437" y="13010"/>
                  </a:cubicBezTo>
                  <a:cubicBezTo>
                    <a:pt x="5437" y="8507"/>
                    <a:pt x="5137" y="4237"/>
                    <a:pt x="4770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9156925" y="-1932325"/>
              <a:ext cx="92575" cy="893150"/>
            </a:xfrm>
            <a:custGeom>
              <a:avLst/>
              <a:gdLst/>
              <a:ahLst/>
              <a:cxnLst/>
              <a:rect l="l" t="t" r="r" b="b"/>
              <a:pathLst>
                <a:path w="3703" h="35726" extrusionOk="0">
                  <a:moveTo>
                    <a:pt x="1101" y="35726"/>
                  </a:moveTo>
                  <a:cubicBezTo>
                    <a:pt x="1535" y="35592"/>
                    <a:pt x="2435" y="35426"/>
                    <a:pt x="3436" y="35259"/>
                  </a:cubicBezTo>
                  <a:cubicBezTo>
                    <a:pt x="3003" y="30355"/>
                    <a:pt x="2536" y="25352"/>
                    <a:pt x="2435" y="19881"/>
                  </a:cubicBezTo>
                  <a:cubicBezTo>
                    <a:pt x="2269" y="13076"/>
                    <a:pt x="3136" y="4904"/>
                    <a:pt x="3703" y="100"/>
                  </a:cubicBezTo>
                  <a:lnTo>
                    <a:pt x="1301" y="0"/>
                  </a:lnTo>
                  <a:cubicBezTo>
                    <a:pt x="968" y="1902"/>
                    <a:pt x="0" y="8139"/>
                    <a:pt x="0" y="16545"/>
                  </a:cubicBezTo>
                  <a:cubicBezTo>
                    <a:pt x="0" y="26019"/>
                    <a:pt x="667" y="31756"/>
                    <a:pt x="1101" y="357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8792500" y="-1998200"/>
              <a:ext cx="622975" cy="246025"/>
            </a:xfrm>
            <a:custGeom>
              <a:avLst/>
              <a:gdLst/>
              <a:ahLst/>
              <a:cxnLst/>
              <a:rect l="l" t="t" r="r" b="b"/>
              <a:pathLst>
                <a:path w="24919" h="9841" extrusionOk="0">
                  <a:moveTo>
                    <a:pt x="0" y="7972"/>
                  </a:moveTo>
                  <a:cubicBezTo>
                    <a:pt x="100" y="8606"/>
                    <a:pt x="267" y="9207"/>
                    <a:pt x="434" y="9840"/>
                  </a:cubicBezTo>
                  <a:cubicBezTo>
                    <a:pt x="4237" y="6672"/>
                    <a:pt x="11909" y="0"/>
                    <a:pt x="15878" y="2635"/>
                  </a:cubicBezTo>
                  <a:lnTo>
                    <a:pt x="18280" y="2769"/>
                  </a:lnTo>
                  <a:lnTo>
                    <a:pt x="24718" y="3102"/>
                  </a:lnTo>
                  <a:lnTo>
                    <a:pt x="24918" y="3102"/>
                  </a:lnTo>
                  <a:cubicBezTo>
                    <a:pt x="24918" y="3102"/>
                    <a:pt x="24851" y="3102"/>
                    <a:pt x="24718" y="3036"/>
                  </a:cubicBezTo>
                  <a:cubicBezTo>
                    <a:pt x="23951" y="2969"/>
                    <a:pt x="21516" y="2635"/>
                    <a:pt x="19247" y="2202"/>
                  </a:cubicBezTo>
                  <a:cubicBezTo>
                    <a:pt x="18413" y="2035"/>
                    <a:pt x="17613" y="1868"/>
                    <a:pt x="17012" y="1701"/>
                  </a:cubicBezTo>
                  <a:cubicBezTo>
                    <a:pt x="14210" y="934"/>
                    <a:pt x="12442" y="200"/>
                    <a:pt x="9073" y="1601"/>
                  </a:cubicBezTo>
                  <a:cubicBezTo>
                    <a:pt x="6738" y="2602"/>
                    <a:pt x="2502" y="5938"/>
                    <a:pt x="0" y="7972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9252000" y="-1884800"/>
              <a:ext cx="130950" cy="796425"/>
            </a:xfrm>
            <a:custGeom>
              <a:avLst/>
              <a:gdLst/>
              <a:ahLst/>
              <a:cxnLst/>
              <a:rect l="l" t="t" r="r" b="b"/>
              <a:pathLst>
                <a:path w="5238" h="31857" extrusionOk="0">
                  <a:moveTo>
                    <a:pt x="5004" y="167"/>
                  </a:moveTo>
                  <a:cubicBezTo>
                    <a:pt x="3903" y="1"/>
                    <a:pt x="1234" y="1"/>
                    <a:pt x="1234" y="1"/>
                  </a:cubicBezTo>
                  <a:cubicBezTo>
                    <a:pt x="1234" y="1"/>
                    <a:pt x="0" y="10108"/>
                    <a:pt x="234" y="17180"/>
                  </a:cubicBezTo>
                  <a:cubicBezTo>
                    <a:pt x="534" y="24251"/>
                    <a:pt x="134" y="31857"/>
                    <a:pt x="867" y="31757"/>
                  </a:cubicBezTo>
                  <a:cubicBezTo>
                    <a:pt x="1635" y="31623"/>
                    <a:pt x="3202" y="31490"/>
                    <a:pt x="3202" y="31490"/>
                  </a:cubicBezTo>
                  <a:cubicBezTo>
                    <a:pt x="3202" y="31490"/>
                    <a:pt x="2068" y="19314"/>
                    <a:pt x="3202" y="12943"/>
                  </a:cubicBezTo>
                  <a:cubicBezTo>
                    <a:pt x="4337" y="6572"/>
                    <a:pt x="5037" y="4471"/>
                    <a:pt x="5137" y="2803"/>
                  </a:cubicBezTo>
                  <a:cubicBezTo>
                    <a:pt x="5237" y="1068"/>
                    <a:pt x="5004" y="167"/>
                    <a:pt x="5004" y="167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9196950" y="-1032525"/>
              <a:ext cx="190150" cy="807275"/>
            </a:xfrm>
            <a:custGeom>
              <a:avLst/>
              <a:gdLst/>
              <a:ahLst/>
              <a:cxnLst/>
              <a:rect l="l" t="t" r="r" b="b"/>
              <a:pathLst>
                <a:path w="7606" h="32291" extrusionOk="0">
                  <a:moveTo>
                    <a:pt x="6005" y="1"/>
                  </a:moveTo>
                  <a:cubicBezTo>
                    <a:pt x="5671" y="67"/>
                    <a:pt x="3003" y="234"/>
                    <a:pt x="3003" y="234"/>
                  </a:cubicBezTo>
                  <a:cubicBezTo>
                    <a:pt x="3003" y="234"/>
                    <a:pt x="4003" y="10475"/>
                    <a:pt x="3069" y="17246"/>
                  </a:cubicBezTo>
                  <a:cubicBezTo>
                    <a:pt x="2169" y="23985"/>
                    <a:pt x="1" y="26620"/>
                    <a:pt x="534" y="27954"/>
                  </a:cubicBezTo>
                  <a:cubicBezTo>
                    <a:pt x="1068" y="29288"/>
                    <a:pt x="5538" y="32291"/>
                    <a:pt x="5605" y="31423"/>
                  </a:cubicBezTo>
                  <a:cubicBezTo>
                    <a:pt x="6405" y="22717"/>
                    <a:pt x="7606" y="8073"/>
                    <a:pt x="6005" y="1"/>
                  </a:cubicBez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5542FF1-7E8F-4B5D-B744-D7D9C3DE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021" y="204411"/>
            <a:ext cx="1978157" cy="8171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"/>
          <p:cNvSpPr txBox="1">
            <a:spLocks noGrp="1"/>
          </p:cNvSpPr>
          <p:nvPr>
            <p:ph type="title" idx="9"/>
          </p:nvPr>
        </p:nvSpPr>
        <p:spPr>
          <a:xfrm>
            <a:off x="720000" y="3761100"/>
            <a:ext cx="2246400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Trilho</a:t>
            </a:r>
            <a:endParaRPr dirty="0"/>
          </a:p>
        </p:txBody>
      </p:sp>
      <p:sp>
        <p:nvSpPr>
          <p:cNvPr id="597" name="Google Shape;597;p40"/>
          <p:cNvSpPr txBox="1">
            <a:spLocks noGrp="1"/>
          </p:cNvSpPr>
          <p:nvPr>
            <p:ph type="title" idx="13"/>
          </p:nvPr>
        </p:nvSpPr>
        <p:spPr>
          <a:xfrm>
            <a:off x="1591200" y="3346500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8" name="Google Shape;598;p40"/>
          <p:cNvSpPr txBox="1">
            <a:spLocks noGrp="1"/>
          </p:cNvSpPr>
          <p:nvPr>
            <p:ph type="subTitle" idx="14"/>
          </p:nvPr>
        </p:nvSpPr>
        <p:spPr>
          <a:xfrm>
            <a:off x="720000" y="4099500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Construção do trilho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Sistema de alimentação</a:t>
            </a:r>
            <a:endParaRPr dirty="0"/>
          </a:p>
        </p:txBody>
      </p:sp>
      <p:sp>
        <p:nvSpPr>
          <p:cNvPr id="599" name="Google Shape;599;p40"/>
          <p:cNvSpPr txBox="1">
            <a:spLocks noGrp="1"/>
          </p:cNvSpPr>
          <p:nvPr>
            <p:ph type="title" idx="15"/>
          </p:nvPr>
        </p:nvSpPr>
        <p:spPr>
          <a:xfrm>
            <a:off x="3194850" y="3761100"/>
            <a:ext cx="2754300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Passagem de nível</a:t>
            </a:r>
            <a:endParaRPr dirty="0"/>
          </a:p>
        </p:txBody>
      </p:sp>
      <p:sp>
        <p:nvSpPr>
          <p:cNvPr id="600" name="Google Shape;600;p40"/>
          <p:cNvSpPr txBox="1">
            <a:spLocks noGrp="1"/>
          </p:cNvSpPr>
          <p:nvPr>
            <p:ph type="title" idx="16"/>
          </p:nvPr>
        </p:nvSpPr>
        <p:spPr>
          <a:xfrm>
            <a:off x="4320000" y="3346500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01" name="Google Shape;601;p40"/>
          <p:cNvSpPr txBox="1">
            <a:spLocks noGrp="1"/>
          </p:cNvSpPr>
          <p:nvPr>
            <p:ph type="subTitle" idx="17"/>
          </p:nvPr>
        </p:nvSpPr>
        <p:spPr>
          <a:xfrm>
            <a:off x="3448800" y="4099500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Construção e programação</a:t>
            </a:r>
            <a:endParaRPr dirty="0"/>
          </a:p>
        </p:txBody>
      </p:sp>
      <p:sp>
        <p:nvSpPr>
          <p:cNvPr id="602" name="Google Shape;602;p40"/>
          <p:cNvSpPr txBox="1">
            <a:spLocks noGrp="1"/>
          </p:cNvSpPr>
          <p:nvPr>
            <p:ph type="title" idx="18"/>
          </p:nvPr>
        </p:nvSpPr>
        <p:spPr>
          <a:xfrm>
            <a:off x="6177600" y="3761100"/>
            <a:ext cx="2246400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Paragens</a:t>
            </a:r>
            <a:endParaRPr dirty="0"/>
          </a:p>
        </p:txBody>
      </p:sp>
      <p:sp>
        <p:nvSpPr>
          <p:cNvPr id="603" name="Google Shape;603;p40"/>
          <p:cNvSpPr txBox="1">
            <a:spLocks noGrp="1"/>
          </p:cNvSpPr>
          <p:nvPr>
            <p:ph type="title" idx="19"/>
          </p:nvPr>
        </p:nvSpPr>
        <p:spPr>
          <a:xfrm>
            <a:off x="7048800" y="3346500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04" name="Google Shape;604;p40"/>
          <p:cNvSpPr txBox="1">
            <a:spLocks noGrp="1"/>
          </p:cNvSpPr>
          <p:nvPr>
            <p:ph type="subTitle" idx="20"/>
          </p:nvPr>
        </p:nvSpPr>
        <p:spPr>
          <a:xfrm>
            <a:off x="6177600" y="4099500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Construção e programação</a:t>
            </a:r>
          </a:p>
        </p:txBody>
      </p:sp>
      <p:sp>
        <p:nvSpPr>
          <p:cNvPr id="605" name="Google Shape;605;p40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Súmario da aula de hoje</a:t>
            </a:r>
            <a:endParaRPr dirty="0"/>
          </a:p>
        </p:txBody>
      </p:sp>
      <p:sp>
        <p:nvSpPr>
          <p:cNvPr id="606" name="Google Shape;606;p40"/>
          <p:cNvSpPr txBox="1">
            <a:spLocks noGrp="1"/>
          </p:cNvSpPr>
          <p:nvPr>
            <p:ph type="title"/>
          </p:nvPr>
        </p:nvSpPr>
        <p:spPr>
          <a:xfrm>
            <a:off x="720000" y="1977700"/>
            <a:ext cx="2246400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</a:t>
            </a:r>
            <a:endParaRPr dirty="0"/>
          </a:p>
        </p:txBody>
      </p:sp>
      <p:sp>
        <p:nvSpPr>
          <p:cNvPr id="607" name="Google Shape;607;p40"/>
          <p:cNvSpPr txBox="1">
            <a:spLocks noGrp="1"/>
          </p:cNvSpPr>
          <p:nvPr>
            <p:ph type="title" idx="2"/>
          </p:nvPr>
        </p:nvSpPr>
        <p:spPr>
          <a:xfrm>
            <a:off x="1591200" y="1563100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8" name="Google Shape;608;p40"/>
          <p:cNvSpPr txBox="1">
            <a:spLocks noGrp="1"/>
          </p:cNvSpPr>
          <p:nvPr>
            <p:ph type="subTitle" idx="1"/>
          </p:nvPr>
        </p:nvSpPr>
        <p:spPr>
          <a:xfrm>
            <a:off x="720000" y="2316100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Placa e os seus componente</a:t>
            </a:r>
            <a:endParaRPr dirty="0"/>
          </a:p>
        </p:txBody>
      </p:sp>
      <p:sp>
        <p:nvSpPr>
          <p:cNvPr id="609" name="Google Shape;609;p40"/>
          <p:cNvSpPr txBox="1">
            <a:spLocks noGrp="1"/>
          </p:cNvSpPr>
          <p:nvPr>
            <p:ph type="title" idx="3"/>
          </p:nvPr>
        </p:nvSpPr>
        <p:spPr>
          <a:xfrm>
            <a:off x="3392475" y="1977700"/>
            <a:ext cx="2486025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em C</a:t>
            </a:r>
            <a:endParaRPr dirty="0"/>
          </a:p>
        </p:txBody>
      </p:sp>
      <p:sp>
        <p:nvSpPr>
          <p:cNvPr id="610" name="Google Shape;610;p40"/>
          <p:cNvSpPr txBox="1">
            <a:spLocks noGrp="1"/>
          </p:cNvSpPr>
          <p:nvPr>
            <p:ph type="title" idx="4"/>
          </p:nvPr>
        </p:nvSpPr>
        <p:spPr>
          <a:xfrm>
            <a:off x="4320000" y="1563100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1" name="Google Shape;611;p40"/>
          <p:cNvSpPr txBox="1">
            <a:spLocks noGrp="1"/>
          </p:cNvSpPr>
          <p:nvPr>
            <p:ph type="subTitle" idx="5"/>
          </p:nvPr>
        </p:nvSpPr>
        <p:spPr>
          <a:xfrm>
            <a:off x="3448800" y="2316100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 linguagem C para controlo do arduino e modúlos</a:t>
            </a:r>
            <a:endParaRPr dirty="0"/>
          </a:p>
        </p:txBody>
      </p:sp>
      <p:sp>
        <p:nvSpPr>
          <p:cNvPr id="612" name="Google Shape;612;p40"/>
          <p:cNvSpPr txBox="1">
            <a:spLocks noGrp="1"/>
          </p:cNvSpPr>
          <p:nvPr>
            <p:ph type="title" idx="6"/>
          </p:nvPr>
        </p:nvSpPr>
        <p:spPr>
          <a:xfrm>
            <a:off x="6177600" y="1977700"/>
            <a:ext cx="2246400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Comboio</a:t>
            </a:r>
            <a:endParaRPr dirty="0"/>
          </a:p>
        </p:txBody>
      </p:sp>
      <p:sp>
        <p:nvSpPr>
          <p:cNvPr id="613" name="Google Shape;613;p40"/>
          <p:cNvSpPr txBox="1">
            <a:spLocks noGrp="1"/>
          </p:cNvSpPr>
          <p:nvPr>
            <p:ph type="title" idx="7"/>
          </p:nvPr>
        </p:nvSpPr>
        <p:spPr>
          <a:xfrm>
            <a:off x="7048800" y="1563100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4" name="Google Shape;614;p40"/>
          <p:cNvSpPr txBox="1">
            <a:spLocks noGrp="1"/>
          </p:cNvSpPr>
          <p:nvPr>
            <p:ph type="subTitle" idx="8"/>
          </p:nvPr>
        </p:nvSpPr>
        <p:spPr>
          <a:xfrm>
            <a:off x="6177600" y="2316100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Montagem do comboio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m parede, interior, luz&#10;&#10;Descrição gerada automaticamente">
            <a:extLst>
              <a:ext uri="{FF2B5EF4-FFF2-40B4-BE49-F238E27FC236}">
                <a16:creationId xmlns:a16="http://schemas.microsoft.com/office/drawing/2014/main" id="{E654662B-BF77-4A43-92CB-F86A35354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30" y="-171450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7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 Placa e os seus componente</a:t>
            </a:r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Arduino</a:t>
            </a:r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placa arduino</a:t>
            </a:r>
            <a:endParaRPr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29EFF27-0A39-4F3E-B2F2-BE730AB5067E}"/>
              </a:ext>
            </a:extLst>
          </p:cNvPr>
          <p:cNvGrpSpPr/>
          <p:nvPr/>
        </p:nvGrpSpPr>
        <p:grpSpPr>
          <a:xfrm>
            <a:off x="136939" y="742235"/>
            <a:ext cx="8870122" cy="4322028"/>
            <a:chOff x="136939" y="742235"/>
            <a:chExt cx="8870122" cy="4322028"/>
          </a:xfrm>
        </p:grpSpPr>
        <p:pic>
          <p:nvPicPr>
            <p:cNvPr id="3" name="Imagem 2" descr="Uma imagem com texto, eletrónica, circuito&#10;&#10;Descrição gerada automaticamente">
              <a:extLst>
                <a:ext uri="{FF2B5EF4-FFF2-40B4-BE49-F238E27FC236}">
                  <a16:creationId xmlns:a16="http://schemas.microsoft.com/office/drawing/2014/main" id="{88DF85C8-1BE1-428E-A36B-799E1F3D4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038" y="1559038"/>
              <a:ext cx="3971987" cy="2814525"/>
            </a:xfrm>
            <a:prstGeom prst="rect">
              <a:avLst/>
            </a:prstGeom>
          </p:spPr>
        </p:pic>
        <p:sp>
          <p:nvSpPr>
            <p:cNvPr id="2282" name="Google Shape;2282;p66"/>
            <p:cNvSpPr txBox="1"/>
            <p:nvPr/>
          </p:nvSpPr>
          <p:spPr>
            <a:xfrm>
              <a:off x="6886112" y="2996740"/>
              <a:ext cx="1977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0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Tem a capacidade de fazer leituras de sensores e módulos externos ao arduino</a:t>
              </a:r>
              <a:endParaRPr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3" name="Google Shape;2283;p66"/>
            <p:cNvSpPr txBox="1"/>
            <p:nvPr/>
          </p:nvSpPr>
          <p:spPr>
            <a:xfrm>
              <a:off x="136939" y="2006464"/>
              <a:ext cx="19776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6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Porta USB</a:t>
              </a:r>
              <a:endParaRPr sz="2400" dirty="0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sp>
          <p:nvSpPr>
            <p:cNvPr id="2284" name="Google Shape;2284;p66"/>
            <p:cNvSpPr txBox="1"/>
            <p:nvPr/>
          </p:nvSpPr>
          <p:spPr>
            <a:xfrm>
              <a:off x="136939" y="2315489"/>
              <a:ext cx="1977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0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É por onde o arduino comunica com o computador. Também alimenta o arduino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5" name="Google Shape;2285;p66"/>
            <p:cNvSpPr txBox="1"/>
            <p:nvPr/>
          </p:nvSpPr>
          <p:spPr>
            <a:xfrm>
              <a:off x="6719199" y="2700513"/>
              <a:ext cx="2287862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6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Portas analógicas</a:t>
              </a:r>
              <a:endParaRPr sz="2400" dirty="0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cxnSp>
          <p:nvCxnSpPr>
            <p:cNvPr id="2286" name="Google Shape;2286;p66"/>
            <p:cNvCxnSpPr>
              <a:cxnSpLocks/>
            </p:cNvCxnSpPr>
            <p:nvPr/>
          </p:nvCxnSpPr>
          <p:spPr>
            <a:xfrm>
              <a:off x="1775269" y="2322285"/>
              <a:ext cx="445529" cy="140427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2287" name="Google Shape;2287;p66"/>
            <p:cNvCxnSpPr>
              <a:cxnSpLocks/>
            </p:cNvCxnSpPr>
            <p:nvPr/>
          </p:nvCxnSpPr>
          <p:spPr>
            <a:xfrm>
              <a:off x="2173983" y="1301339"/>
              <a:ext cx="523768" cy="427351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2290" name="Google Shape;2290;p66"/>
            <p:cNvCxnSpPr>
              <a:cxnSpLocks/>
            </p:cNvCxnSpPr>
            <p:nvPr/>
          </p:nvCxnSpPr>
          <p:spPr>
            <a:xfrm rot="10800000" flipV="1">
              <a:off x="5486401" y="1105575"/>
              <a:ext cx="1483617" cy="431308"/>
            </a:xfrm>
            <a:prstGeom prst="curvedConnector3">
              <a:avLst>
                <a:gd name="adj1" fmla="val 99820"/>
              </a:avLst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2292" name="Google Shape;2292;p66"/>
            <p:cNvSpPr txBox="1"/>
            <p:nvPr/>
          </p:nvSpPr>
          <p:spPr>
            <a:xfrm>
              <a:off x="6886112" y="1075420"/>
              <a:ext cx="1977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0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Ligam e desligam o que for conectado. Conseguem avisar que algo foi ligado</a:t>
              </a:r>
              <a:endParaRPr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8" name="Google Shape;2288;p66"/>
            <p:cNvSpPr txBox="1"/>
            <p:nvPr/>
          </p:nvSpPr>
          <p:spPr>
            <a:xfrm>
              <a:off x="243198" y="742235"/>
              <a:ext cx="19776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6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Botão reset</a:t>
              </a:r>
              <a:endParaRPr sz="2400" dirty="0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sp>
          <p:nvSpPr>
            <p:cNvPr id="2293" name="Google Shape;2293;p66"/>
            <p:cNvSpPr txBox="1"/>
            <p:nvPr/>
          </p:nvSpPr>
          <p:spPr>
            <a:xfrm>
              <a:off x="243198" y="1032883"/>
              <a:ext cx="1977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0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Reinicia o arduino e tudo o que for conectado a ele</a:t>
              </a:r>
              <a:endParaRPr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1" name="Google Shape;2291;p66"/>
            <p:cNvSpPr txBox="1"/>
            <p:nvPr/>
          </p:nvSpPr>
          <p:spPr>
            <a:xfrm>
              <a:off x="6970017" y="784600"/>
              <a:ext cx="19776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6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Portas digitais</a:t>
              </a:r>
              <a:endParaRPr sz="2400" dirty="0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sp>
          <p:nvSpPr>
            <p:cNvPr id="100" name="Google Shape;2284;p66">
              <a:extLst>
                <a:ext uri="{FF2B5EF4-FFF2-40B4-BE49-F238E27FC236}">
                  <a16:creationId xmlns:a16="http://schemas.microsoft.com/office/drawing/2014/main" id="{084DD477-4A41-4D81-9399-72C80B39AB39}"/>
                </a:ext>
              </a:extLst>
            </p:cNvPr>
            <p:cNvSpPr txBox="1"/>
            <p:nvPr/>
          </p:nvSpPr>
          <p:spPr>
            <a:xfrm>
              <a:off x="208410" y="4267636"/>
              <a:ext cx="1977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0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Outra forma de alimentar o arduino. Aceita de 7 a 12 volts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01" name="Google Shape;2286;p66">
              <a:extLst>
                <a:ext uri="{FF2B5EF4-FFF2-40B4-BE49-F238E27FC236}">
                  <a16:creationId xmlns:a16="http://schemas.microsoft.com/office/drawing/2014/main" id="{18A00A8E-DDCE-4AE3-B79B-72F998EB4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269" y="4010408"/>
              <a:ext cx="601944" cy="31081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2283;p66">
              <a:extLst>
                <a:ext uri="{FF2B5EF4-FFF2-40B4-BE49-F238E27FC236}">
                  <a16:creationId xmlns:a16="http://schemas.microsoft.com/office/drawing/2014/main" id="{137B9BEE-0AFF-4B79-ADC5-F71790B8705B}"/>
                </a:ext>
              </a:extLst>
            </p:cNvPr>
            <p:cNvSpPr txBox="1"/>
            <p:nvPr/>
          </p:nvSpPr>
          <p:spPr>
            <a:xfrm>
              <a:off x="208410" y="3836307"/>
              <a:ext cx="2672761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6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Alimentação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6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Externa</a:t>
              </a:r>
              <a:endParaRPr sz="2400" dirty="0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cxnSp>
          <p:nvCxnSpPr>
            <p:cNvPr id="110" name="Google Shape;2290;p66">
              <a:extLst>
                <a:ext uri="{FF2B5EF4-FFF2-40B4-BE49-F238E27FC236}">
                  <a16:creationId xmlns:a16="http://schemas.microsoft.com/office/drawing/2014/main" id="{103F25EF-4D4C-42CF-B8DA-BD38D9D87D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79736" y="3323351"/>
              <a:ext cx="713801" cy="660315"/>
            </a:xfrm>
            <a:prstGeom prst="curvedConnector3">
              <a:avLst>
                <a:gd name="adj1" fmla="val 58007"/>
              </a:avLst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125" name="Google Shape;2285;p66">
              <a:extLst>
                <a:ext uri="{FF2B5EF4-FFF2-40B4-BE49-F238E27FC236}">
                  <a16:creationId xmlns:a16="http://schemas.microsoft.com/office/drawing/2014/main" id="{DE5BE989-8D6E-45E3-9625-11BA2766E606}"/>
                </a:ext>
              </a:extLst>
            </p:cNvPr>
            <p:cNvSpPr txBox="1"/>
            <p:nvPr/>
          </p:nvSpPr>
          <p:spPr>
            <a:xfrm>
              <a:off x="4962548" y="4350436"/>
              <a:ext cx="2287862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6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Portas de energia</a:t>
              </a:r>
              <a:endParaRPr sz="2400" dirty="0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sp>
          <p:nvSpPr>
            <p:cNvPr id="130" name="Google Shape;2282;p66">
              <a:extLst>
                <a:ext uri="{FF2B5EF4-FFF2-40B4-BE49-F238E27FC236}">
                  <a16:creationId xmlns:a16="http://schemas.microsoft.com/office/drawing/2014/main" id="{5F2CD53F-66A1-4252-B6F5-F8AB03DD2965}"/>
                </a:ext>
              </a:extLst>
            </p:cNvPr>
            <p:cNvSpPr txBox="1"/>
            <p:nvPr/>
          </p:nvSpPr>
          <p:spPr>
            <a:xfrm>
              <a:off x="3323761" y="4560263"/>
              <a:ext cx="3734263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0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Pode-se fazer a ligação diretamente ao arduino. Contem um pino de reset</a:t>
              </a:r>
              <a:endParaRPr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1" name="Google Shape;2290;p66">
              <a:extLst>
                <a:ext uri="{FF2B5EF4-FFF2-40B4-BE49-F238E27FC236}">
                  <a16:creationId xmlns:a16="http://schemas.microsoft.com/office/drawing/2014/main" id="{57B4D258-A3E5-4901-8E90-1B43C07B33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71928" y="4267636"/>
              <a:ext cx="798235" cy="315754"/>
            </a:xfrm>
            <a:prstGeom prst="curvedConnector3">
              <a:avLst>
                <a:gd name="adj1" fmla="val 123982"/>
              </a:avLst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m isqueiro&#10;&#10;Descrição gerada automaticamente">
            <a:extLst>
              <a:ext uri="{FF2B5EF4-FFF2-40B4-BE49-F238E27FC236}">
                <a16:creationId xmlns:a16="http://schemas.microsoft.com/office/drawing/2014/main" id="{F5F26B75-3F40-4D17-9F25-FB689DBB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46" y="1674209"/>
            <a:ext cx="2238646" cy="2238646"/>
          </a:xfrm>
          <a:prstGeom prst="rect">
            <a:avLst/>
          </a:prstGeom>
        </p:spPr>
      </p:pic>
      <p:pic>
        <p:nvPicPr>
          <p:cNvPr id="12" name="Imagem 11" descr="Uma imagem com eletrónica, circuito&#10;&#10;Descrição gerada automaticamente">
            <a:extLst>
              <a:ext uri="{FF2B5EF4-FFF2-40B4-BE49-F238E27FC236}">
                <a16:creationId xmlns:a16="http://schemas.microsoft.com/office/drawing/2014/main" id="{DFCB6A79-7CCC-41C5-BE6B-1C40401C8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54" y="1882254"/>
            <a:ext cx="2238646" cy="20163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50FC1F9-4496-48DD-A929-87D016432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88"/>
          <a:stretch/>
        </p:blipFill>
        <p:spPr>
          <a:xfrm>
            <a:off x="712246" y="1726921"/>
            <a:ext cx="2261908" cy="2171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64B731-B6BA-43E0-A681-E6351621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8613"/>
            <a:ext cx="2246400" cy="431400"/>
          </a:xfrm>
        </p:spPr>
        <p:txBody>
          <a:bodyPr/>
          <a:lstStyle/>
          <a:p>
            <a:r>
              <a:rPr lang="pt-PT" dirty="0"/>
              <a:t>Servo Motor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C665E3-B342-45FE-B7EB-63C85E53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990021"/>
            <a:ext cx="2246400" cy="1908600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523EE68-DAAC-4FA0-B0B8-5C9E0328BC5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177600" y="1558613"/>
            <a:ext cx="2246400" cy="431400"/>
          </a:xfrm>
        </p:spPr>
        <p:txBody>
          <a:bodyPr/>
          <a:lstStyle/>
          <a:p>
            <a:r>
              <a:rPr lang="pt-PT" dirty="0"/>
              <a:t>Motor DC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B5DFC4C-BFB1-43FF-9C18-C3B0744DBE9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77600" y="1990021"/>
            <a:ext cx="2246400" cy="1908600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 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0DC1BB1-41CF-48A9-AABD-B2FA08997CF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448800" y="1558613"/>
            <a:ext cx="2246400" cy="431400"/>
          </a:xfrm>
        </p:spPr>
        <p:txBody>
          <a:bodyPr/>
          <a:lstStyle/>
          <a:p>
            <a:r>
              <a:rPr lang="pt-PT" dirty="0"/>
              <a:t>Sensor IR 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002C0697-80F1-40DD-A5DB-8012E511061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48800" y="1990051"/>
            <a:ext cx="2246400" cy="1908600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         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C2B7985-BAAC-444B-9519-B506248B4B11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pt-PT" dirty="0"/>
              <a:t>Alguns componentes para Arduino</a:t>
            </a:r>
          </a:p>
        </p:txBody>
      </p:sp>
      <p:sp>
        <p:nvSpPr>
          <p:cNvPr id="20" name="Google Shape;2284;p66">
            <a:extLst>
              <a:ext uri="{FF2B5EF4-FFF2-40B4-BE49-F238E27FC236}">
                <a16:creationId xmlns:a16="http://schemas.microsoft.com/office/drawing/2014/main" id="{99AD8A17-EF52-403D-B5AF-0C3CFBCBD99D}"/>
              </a:ext>
            </a:extLst>
          </p:cNvPr>
          <p:cNvSpPr txBox="1"/>
          <p:nvPr/>
        </p:nvSpPr>
        <p:spPr>
          <a:xfrm>
            <a:off x="631255" y="4222262"/>
            <a:ext cx="788149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Existem dezenas e dezenas de módulos diferentes que são compatíveis com arduino. Podem pesquisar na internet que vão encontrar o que desejam garantidademente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7261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A linguagem C para controlo do </a:t>
            </a:r>
            <a:r>
              <a:rPr lang="pt-PT" dirty="0" err="1"/>
              <a:t>arduino</a:t>
            </a:r>
            <a:r>
              <a:rPr lang="pt-PT" dirty="0"/>
              <a:t> e módulos</a:t>
            </a:r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Programação em C</a:t>
            </a:r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45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50"/>
          <p:cNvPicPr preferRelativeResize="0"/>
          <p:nvPr/>
        </p:nvPicPr>
        <p:blipFill rotWithShape="1">
          <a:blip r:embed="rId3"/>
          <a:srcRect l="14754" t="8645" r="14754" b="1"/>
          <a:stretch/>
        </p:blipFill>
        <p:spPr>
          <a:xfrm>
            <a:off x="0" y="-2194"/>
            <a:ext cx="6019800" cy="5143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50"/>
          <p:cNvSpPr/>
          <p:nvPr/>
        </p:nvSpPr>
        <p:spPr>
          <a:xfrm flipH="1">
            <a:off x="3965391" y="56"/>
            <a:ext cx="5853268" cy="5143444"/>
          </a:xfrm>
          <a:custGeom>
            <a:avLst/>
            <a:gdLst/>
            <a:ahLst/>
            <a:cxnLst/>
            <a:rect l="l" t="t" r="r" b="b"/>
            <a:pathLst>
              <a:path w="182288" h="160182" extrusionOk="0">
                <a:moveTo>
                  <a:pt x="0" y="0"/>
                </a:moveTo>
                <a:lnTo>
                  <a:pt x="0" y="160181"/>
                </a:lnTo>
                <a:lnTo>
                  <a:pt x="180197" y="160181"/>
                </a:lnTo>
                <a:cubicBezTo>
                  <a:pt x="174307" y="148305"/>
                  <a:pt x="171995" y="134624"/>
                  <a:pt x="173388" y="121450"/>
                </a:cubicBezTo>
                <a:cubicBezTo>
                  <a:pt x="175162" y="105109"/>
                  <a:pt x="182287" y="88388"/>
                  <a:pt x="177600" y="72553"/>
                </a:cubicBezTo>
                <a:cubicBezTo>
                  <a:pt x="173040" y="57004"/>
                  <a:pt x="158219" y="46838"/>
                  <a:pt x="150428" y="32619"/>
                </a:cubicBezTo>
                <a:cubicBezTo>
                  <a:pt x="144918" y="22738"/>
                  <a:pt x="143081" y="11496"/>
                  <a:pt x="1426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0"/>
          <p:cNvSpPr txBox="1">
            <a:spLocks noGrp="1"/>
          </p:cNvSpPr>
          <p:nvPr>
            <p:ph type="title"/>
          </p:nvPr>
        </p:nvSpPr>
        <p:spPr>
          <a:xfrm>
            <a:off x="4321481" y="2061778"/>
            <a:ext cx="4089399" cy="203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Variáveis</a:t>
            </a:r>
            <a:endParaRPr dirty="0"/>
          </a:p>
        </p:txBody>
      </p:sp>
      <p:sp>
        <p:nvSpPr>
          <p:cNvPr id="1327" name="Google Shape;1327;p50"/>
          <p:cNvSpPr txBox="1">
            <a:spLocks noGrp="1"/>
          </p:cNvSpPr>
          <p:nvPr>
            <p:ph type="subTitle" idx="1"/>
          </p:nvPr>
        </p:nvSpPr>
        <p:spPr>
          <a:xfrm>
            <a:off x="4543246" y="3421939"/>
            <a:ext cx="3135900" cy="1046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variáveis são como caixas mágicas onde conseguimos guardar informação. Essa informação podem ser letras, números, etc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28" name="Google Shape;1328;p50"/>
          <p:cNvGrpSpPr/>
          <p:nvPr/>
        </p:nvGrpSpPr>
        <p:grpSpPr>
          <a:xfrm rot="10800000" flipH="1">
            <a:off x="7495550" y="3163763"/>
            <a:ext cx="2475510" cy="2262186"/>
            <a:chOff x="7355300" y="3662050"/>
            <a:chExt cx="2475510" cy="2262186"/>
          </a:xfrm>
        </p:grpSpPr>
        <p:sp>
          <p:nvSpPr>
            <p:cNvPr id="1329" name="Google Shape;1329;p50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50"/>
          <p:cNvGrpSpPr/>
          <p:nvPr/>
        </p:nvGrpSpPr>
        <p:grpSpPr>
          <a:xfrm>
            <a:off x="8272342" y="-629437"/>
            <a:ext cx="1546317" cy="1537543"/>
            <a:chOff x="12664442" y="-2173737"/>
            <a:chExt cx="1546317" cy="1537543"/>
          </a:xfrm>
        </p:grpSpPr>
        <p:sp>
          <p:nvSpPr>
            <p:cNvPr id="1334" name="Google Shape;1334;p50"/>
            <p:cNvSpPr/>
            <p:nvPr/>
          </p:nvSpPr>
          <p:spPr>
            <a:xfrm rot="10800000" flipH="1">
              <a:off x="12664442" y="-2173737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10800000" flipH="1">
              <a:off x="12914798" y="-1925113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FE3D9E-761C-459B-82B2-4C53D09527E1}"/>
              </a:ext>
            </a:extLst>
          </p:cNvPr>
          <p:cNvSpPr txBox="1"/>
          <p:nvPr/>
        </p:nvSpPr>
        <p:spPr>
          <a:xfrm>
            <a:off x="56377" y="139128"/>
            <a:ext cx="468357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rgbClr val="5A5A5A"/>
                </a:solidFill>
              </a:rPr>
              <a:t>// declarar variáveis</a:t>
            </a:r>
          </a:p>
          <a:p>
            <a:r>
              <a:rPr lang="pt-PT" sz="1800" dirty="0">
                <a:solidFill>
                  <a:schemeClr val="accent3"/>
                </a:solidFill>
              </a:rPr>
              <a:t>#define </a:t>
            </a:r>
            <a:r>
              <a:rPr lang="pt-PT" sz="1800" dirty="0">
                <a:solidFill>
                  <a:srgbClr val="FF0000"/>
                </a:solidFill>
              </a:rPr>
              <a:t>PI</a:t>
            </a:r>
            <a:r>
              <a:rPr lang="pt-PT" sz="1800" dirty="0">
                <a:solidFill>
                  <a:srgbClr val="5A5A5A"/>
                </a:solidFill>
              </a:rPr>
              <a:t> </a:t>
            </a:r>
            <a:r>
              <a:rPr lang="pt-PT" sz="1800" dirty="0"/>
              <a:t>3.14</a:t>
            </a:r>
          </a:p>
          <a:p>
            <a:endParaRPr lang="pt-PT" sz="1800" dirty="0">
              <a:solidFill>
                <a:srgbClr val="5A5A5A"/>
              </a:solidFill>
            </a:endParaRPr>
          </a:p>
          <a:p>
            <a:r>
              <a:rPr lang="pt-PT" sz="1800" dirty="0">
                <a:solidFill>
                  <a:srgbClr val="5A5A5A"/>
                </a:solidFill>
              </a:rPr>
              <a:t>// declarar variáveis</a:t>
            </a:r>
          </a:p>
          <a:p>
            <a:r>
              <a:rPr lang="pt-PT" sz="1800" dirty="0">
                <a:solidFill>
                  <a:schemeClr val="tx2">
                    <a:lumMod val="75000"/>
                  </a:schemeClr>
                </a:solidFill>
              </a:rPr>
              <a:t>tipo</a:t>
            </a:r>
            <a:r>
              <a:rPr lang="pt-PT" sz="1800" dirty="0">
                <a:solidFill>
                  <a:srgbClr val="5A5A5A"/>
                </a:solidFill>
              </a:rPr>
              <a:t> </a:t>
            </a:r>
            <a:r>
              <a:rPr lang="pt-PT" sz="1800" dirty="0">
                <a:solidFill>
                  <a:srgbClr val="FF0000"/>
                </a:solidFill>
              </a:rPr>
              <a:t>nome</a:t>
            </a:r>
            <a:r>
              <a:rPr lang="pt-PT" sz="1800" dirty="0">
                <a:solidFill>
                  <a:srgbClr val="92D050"/>
                </a:solidFill>
              </a:rPr>
              <a:t>;</a:t>
            </a:r>
          </a:p>
          <a:p>
            <a:endParaRPr lang="pt-PT" sz="1800" dirty="0">
              <a:solidFill>
                <a:srgbClr val="5A5A5A"/>
              </a:solidFill>
            </a:endParaRPr>
          </a:p>
          <a:p>
            <a:r>
              <a:rPr lang="pt-PT" sz="1800" dirty="0">
                <a:solidFill>
                  <a:srgbClr val="5A5A5A"/>
                </a:solidFill>
              </a:rPr>
              <a:t>// guardar números</a:t>
            </a:r>
          </a:p>
          <a:p>
            <a:r>
              <a:rPr lang="pt-PT" sz="1800" dirty="0" err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pt-PT" sz="1800" dirty="0">
                <a:solidFill>
                  <a:srgbClr val="7030A0"/>
                </a:solidFill>
              </a:rPr>
              <a:t> </a:t>
            </a:r>
            <a:r>
              <a:rPr lang="pt-PT" sz="1800" dirty="0" err="1">
                <a:solidFill>
                  <a:srgbClr val="FF0000"/>
                </a:solidFill>
              </a:rPr>
              <a:t>numero_inteiro</a:t>
            </a:r>
            <a:r>
              <a:rPr lang="pt-PT" sz="1800" dirty="0">
                <a:solidFill>
                  <a:srgbClr val="7030A0"/>
                </a:solidFill>
              </a:rPr>
              <a:t> = </a:t>
            </a:r>
            <a:r>
              <a:rPr lang="pt-PT" sz="1800" dirty="0"/>
              <a:t>26</a:t>
            </a:r>
            <a:r>
              <a:rPr lang="pt-PT" sz="1800" dirty="0">
                <a:solidFill>
                  <a:srgbClr val="00B050"/>
                </a:solidFill>
              </a:rPr>
              <a:t>;</a:t>
            </a:r>
          </a:p>
          <a:p>
            <a:r>
              <a:rPr lang="pt-PT" sz="1800" dirty="0" err="1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pt-PT" sz="1800" dirty="0">
                <a:solidFill>
                  <a:srgbClr val="7030A0"/>
                </a:solidFill>
              </a:rPr>
              <a:t> </a:t>
            </a:r>
            <a:r>
              <a:rPr lang="pt-PT" sz="1800" dirty="0" err="1">
                <a:solidFill>
                  <a:srgbClr val="FF0000"/>
                </a:solidFill>
              </a:rPr>
              <a:t>numero_real</a:t>
            </a:r>
            <a:r>
              <a:rPr lang="pt-PT" sz="1800" dirty="0">
                <a:solidFill>
                  <a:srgbClr val="7030A0"/>
                </a:solidFill>
              </a:rPr>
              <a:t> = </a:t>
            </a:r>
            <a:r>
              <a:rPr lang="pt-PT" sz="1800" dirty="0"/>
              <a:t>3.14</a:t>
            </a:r>
            <a:r>
              <a:rPr lang="pt-PT" sz="1800" dirty="0">
                <a:solidFill>
                  <a:srgbClr val="00B050"/>
                </a:solidFill>
              </a:rPr>
              <a:t>;</a:t>
            </a:r>
          </a:p>
          <a:p>
            <a:endParaRPr lang="pt-PT" sz="1800" dirty="0">
              <a:solidFill>
                <a:srgbClr val="7030A0"/>
              </a:solidFill>
            </a:endParaRPr>
          </a:p>
          <a:p>
            <a:r>
              <a:rPr lang="pt-PT" sz="1800" dirty="0">
                <a:solidFill>
                  <a:srgbClr val="5A5A5A"/>
                </a:solidFill>
              </a:rPr>
              <a:t>// guardar texto</a:t>
            </a:r>
          </a:p>
          <a:p>
            <a:r>
              <a:rPr lang="pt-PT" sz="1800" dirty="0" err="1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pt-PT" sz="1800" dirty="0">
                <a:solidFill>
                  <a:srgbClr val="7030A0"/>
                </a:solidFill>
              </a:rPr>
              <a:t> </a:t>
            </a:r>
            <a:r>
              <a:rPr lang="pt-PT" sz="1800" dirty="0">
                <a:solidFill>
                  <a:srgbClr val="FF0000"/>
                </a:solidFill>
              </a:rPr>
              <a:t>letra</a:t>
            </a:r>
            <a:r>
              <a:rPr lang="pt-PT" sz="1800" dirty="0">
                <a:solidFill>
                  <a:srgbClr val="7030A0"/>
                </a:solidFill>
              </a:rPr>
              <a:t> = </a:t>
            </a:r>
            <a:r>
              <a:rPr lang="pt-PT" sz="1800" dirty="0"/>
              <a:t>´A´</a:t>
            </a:r>
            <a:r>
              <a:rPr lang="pt-PT" sz="1800" dirty="0">
                <a:solidFill>
                  <a:srgbClr val="00B050"/>
                </a:solidFill>
              </a:rPr>
              <a:t>;</a:t>
            </a:r>
          </a:p>
          <a:p>
            <a:r>
              <a:rPr lang="pt-PT" sz="1800" dirty="0" err="1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pt-PT" sz="1800" dirty="0">
                <a:solidFill>
                  <a:srgbClr val="7030A0"/>
                </a:solidFill>
              </a:rPr>
              <a:t> </a:t>
            </a:r>
            <a:r>
              <a:rPr lang="pt-PT" sz="1800" dirty="0">
                <a:solidFill>
                  <a:srgbClr val="FF0000"/>
                </a:solidFill>
              </a:rPr>
              <a:t>nome[4]</a:t>
            </a:r>
            <a:r>
              <a:rPr lang="pt-PT" sz="1800" dirty="0">
                <a:solidFill>
                  <a:srgbClr val="7030A0"/>
                </a:solidFill>
              </a:rPr>
              <a:t> = </a:t>
            </a:r>
            <a:r>
              <a:rPr lang="pt-PT" sz="1800" dirty="0"/>
              <a:t>“Mariana”</a:t>
            </a:r>
            <a:r>
              <a:rPr lang="pt-PT" sz="1800" dirty="0">
                <a:solidFill>
                  <a:srgbClr val="00B050"/>
                </a:solidFill>
              </a:rPr>
              <a:t>;</a:t>
            </a:r>
            <a:r>
              <a:rPr lang="pt-PT" sz="1800" dirty="0">
                <a:solidFill>
                  <a:srgbClr val="7030A0"/>
                </a:solidFill>
              </a:rPr>
              <a:t> </a:t>
            </a:r>
          </a:p>
          <a:p>
            <a:endParaRPr lang="pt-PT" sz="1800" dirty="0">
              <a:solidFill>
                <a:srgbClr val="7030A0"/>
              </a:solidFill>
            </a:endParaRPr>
          </a:p>
          <a:p>
            <a:r>
              <a:rPr lang="pt-PT" sz="1800" dirty="0">
                <a:solidFill>
                  <a:srgbClr val="5A5A5A"/>
                </a:solidFill>
              </a:rPr>
              <a:t>// guarda um verdadeiro ou falso</a:t>
            </a:r>
          </a:p>
          <a:p>
            <a:r>
              <a:rPr lang="pt-PT" sz="1800" dirty="0" err="1">
                <a:solidFill>
                  <a:schemeClr val="tx2">
                    <a:lumMod val="75000"/>
                  </a:schemeClr>
                </a:solidFill>
              </a:rPr>
              <a:t>boolean</a:t>
            </a:r>
            <a:r>
              <a:rPr lang="pt-PT" sz="1800" dirty="0">
                <a:solidFill>
                  <a:srgbClr val="7030A0"/>
                </a:solidFill>
              </a:rPr>
              <a:t> </a:t>
            </a:r>
            <a:r>
              <a:rPr lang="pt-PT" sz="1800" dirty="0" err="1">
                <a:solidFill>
                  <a:srgbClr val="FF0000"/>
                </a:solidFill>
              </a:rPr>
              <a:t>check</a:t>
            </a:r>
            <a:r>
              <a:rPr lang="pt-PT" sz="1800" dirty="0">
                <a:solidFill>
                  <a:srgbClr val="7030A0"/>
                </a:solidFill>
              </a:rPr>
              <a:t> = </a:t>
            </a:r>
            <a:r>
              <a:rPr lang="pt-PT" sz="1800" dirty="0"/>
              <a:t>false</a:t>
            </a:r>
            <a:r>
              <a:rPr lang="pt-PT" sz="1800" dirty="0">
                <a:solidFill>
                  <a:srgbClr val="00B050"/>
                </a:solidFill>
              </a:rPr>
              <a:t>;</a:t>
            </a:r>
          </a:p>
          <a:p>
            <a:endParaRPr lang="pt-PT" sz="2800" dirty="0">
              <a:solidFill>
                <a:srgbClr val="7030A0"/>
              </a:solidFill>
            </a:endParaRPr>
          </a:p>
          <a:p>
            <a:endParaRPr lang="pt-PT" sz="3200" dirty="0">
              <a:solidFill>
                <a:srgbClr val="7030A0"/>
              </a:solidFill>
            </a:endParaRPr>
          </a:p>
        </p:txBody>
      </p:sp>
      <p:sp>
        <p:nvSpPr>
          <p:cNvPr id="16" name="Google Shape;1326;p50">
            <a:extLst>
              <a:ext uri="{FF2B5EF4-FFF2-40B4-BE49-F238E27FC236}">
                <a16:creationId xmlns:a16="http://schemas.microsoft.com/office/drawing/2014/main" id="{47FD9A7B-1BAC-42E9-A439-058ED7EA7D4F}"/>
              </a:ext>
            </a:extLst>
          </p:cNvPr>
          <p:cNvSpPr txBox="1">
            <a:spLocks/>
          </p:cNvSpPr>
          <p:nvPr/>
        </p:nvSpPr>
        <p:spPr>
          <a:xfrm>
            <a:off x="4563943" y="-100074"/>
            <a:ext cx="4089399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Francois One"/>
              <a:buNone/>
              <a:defRPr sz="4000" b="0" i="0" u="none" strike="noStrike" cap="none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dirty="0"/>
              <a:t>Define</a:t>
            </a:r>
          </a:p>
        </p:txBody>
      </p:sp>
      <p:sp>
        <p:nvSpPr>
          <p:cNvPr id="17" name="Google Shape;1327;p50">
            <a:extLst>
              <a:ext uri="{FF2B5EF4-FFF2-40B4-BE49-F238E27FC236}">
                <a16:creationId xmlns:a16="http://schemas.microsoft.com/office/drawing/2014/main" id="{7E677991-E403-4A21-ADD2-7A705436925D}"/>
              </a:ext>
            </a:extLst>
          </p:cNvPr>
          <p:cNvSpPr txBox="1">
            <a:spLocks/>
          </p:cNvSpPr>
          <p:nvPr/>
        </p:nvSpPr>
        <p:spPr>
          <a:xfrm>
            <a:off x="5503580" y="1156729"/>
            <a:ext cx="3135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PT" dirty="0"/>
              <a:t>São usados para definir constantes que são utilizadas para auxiliar processos durante a execução do programa.</a:t>
            </a:r>
          </a:p>
          <a:p>
            <a:pPr marL="0" indent="0" algn="l"/>
            <a:endParaRPr lang="pt-PT" dirty="0"/>
          </a:p>
          <a:p>
            <a:pPr marL="0" indent="0"/>
            <a:r>
              <a:rPr lang="pt-PT" dirty="0"/>
              <a:t>É muito vantajoso na leitura e análise do código.</a:t>
            </a:r>
          </a:p>
          <a:p>
            <a:pPr marL="0" indent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2618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50"/>
          <p:cNvPicPr preferRelativeResize="0"/>
          <p:nvPr/>
        </p:nvPicPr>
        <p:blipFill rotWithShape="1">
          <a:blip r:embed="rId3"/>
          <a:srcRect l="14754" t="8645" r="14754" b="1"/>
          <a:stretch/>
        </p:blipFill>
        <p:spPr>
          <a:xfrm>
            <a:off x="2362200" y="-2195"/>
            <a:ext cx="6812726" cy="5143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50"/>
          <p:cNvSpPr/>
          <p:nvPr/>
        </p:nvSpPr>
        <p:spPr>
          <a:xfrm rot="10800000" flipH="1">
            <a:off x="-1685" y="-2194"/>
            <a:ext cx="3455489" cy="5143444"/>
          </a:xfrm>
          <a:custGeom>
            <a:avLst/>
            <a:gdLst/>
            <a:ahLst/>
            <a:cxnLst/>
            <a:rect l="l" t="t" r="r" b="b"/>
            <a:pathLst>
              <a:path w="182288" h="160182" extrusionOk="0">
                <a:moveTo>
                  <a:pt x="0" y="0"/>
                </a:moveTo>
                <a:lnTo>
                  <a:pt x="0" y="160181"/>
                </a:lnTo>
                <a:lnTo>
                  <a:pt x="180197" y="160181"/>
                </a:lnTo>
                <a:cubicBezTo>
                  <a:pt x="174307" y="148305"/>
                  <a:pt x="171995" y="134624"/>
                  <a:pt x="173388" y="121450"/>
                </a:cubicBezTo>
                <a:cubicBezTo>
                  <a:pt x="175162" y="105109"/>
                  <a:pt x="182287" y="88388"/>
                  <a:pt x="177600" y="72553"/>
                </a:cubicBezTo>
                <a:cubicBezTo>
                  <a:pt x="173040" y="57004"/>
                  <a:pt x="158219" y="46838"/>
                  <a:pt x="150428" y="32619"/>
                </a:cubicBezTo>
                <a:cubicBezTo>
                  <a:pt x="144918" y="22738"/>
                  <a:pt x="143081" y="11496"/>
                  <a:pt x="1426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0"/>
          <p:cNvSpPr txBox="1">
            <a:spLocks noGrp="1"/>
          </p:cNvSpPr>
          <p:nvPr>
            <p:ph type="title"/>
          </p:nvPr>
        </p:nvSpPr>
        <p:spPr>
          <a:xfrm>
            <a:off x="328226" y="537627"/>
            <a:ext cx="4089399" cy="203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função</a:t>
            </a:r>
            <a:endParaRPr dirty="0"/>
          </a:p>
        </p:txBody>
      </p:sp>
      <p:sp>
        <p:nvSpPr>
          <p:cNvPr id="1327" name="Google Shape;1327;p50"/>
          <p:cNvSpPr txBox="1">
            <a:spLocks noGrp="1"/>
          </p:cNvSpPr>
          <p:nvPr>
            <p:ph type="subTitle" idx="1"/>
          </p:nvPr>
        </p:nvSpPr>
        <p:spPr>
          <a:xfrm>
            <a:off x="328226" y="2052001"/>
            <a:ext cx="2691207" cy="1046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 função contruida por nós é  muito utíl para separar o código em blocos,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É</a:t>
            </a:r>
            <a:r>
              <a:rPr lang="en" dirty="0"/>
              <a:t> através das funções que se cria uma estrutura mais organizada e simples de trabalhar.</a:t>
            </a:r>
            <a:endParaRPr dirty="0"/>
          </a:p>
        </p:txBody>
      </p:sp>
      <p:grpSp>
        <p:nvGrpSpPr>
          <p:cNvPr id="1328" name="Google Shape;1328;p50"/>
          <p:cNvGrpSpPr/>
          <p:nvPr/>
        </p:nvGrpSpPr>
        <p:grpSpPr>
          <a:xfrm rot="10800000" flipH="1">
            <a:off x="7495550" y="3163763"/>
            <a:ext cx="2475510" cy="2262186"/>
            <a:chOff x="7355300" y="3662050"/>
            <a:chExt cx="2475510" cy="2262186"/>
          </a:xfrm>
        </p:grpSpPr>
        <p:sp>
          <p:nvSpPr>
            <p:cNvPr id="1329" name="Google Shape;1329;p50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50"/>
          <p:cNvGrpSpPr/>
          <p:nvPr/>
        </p:nvGrpSpPr>
        <p:grpSpPr>
          <a:xfrm>
            <a:off x="-435239" y="-553237"/>
            <a:ext cx="1546317" cy="1537543"/>
            <a:chOff x="12664442" y="-2173737"/>
            <a:chExt cx="1546317" cy="1537543"/>
          </a:xfrm>
        </p:grpSpPr>
        <p:sp>
          <p:nvSpPr>
            <p:cNvPr id="1334" name="Google Shape;1334;p50"/>
            <p:cNvSpPr/>
            <p:nvPr/>
          </p:nvSpPr>
          <p:spPr>
            <a:xfrm rot="10800000" flipH="1">
              <a:off x="12664442" y="-2173737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10800000" flipH="1">
              <a:off x="12914798" y="-1925113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FE3D9E-761C-459B-82B2-4C53D09527E1}"/>
              </a:ext>
            </a:extLst>
          </p:cNvPr>
          <p:cNvSpPr txBox="1"/>
          <p:nvPr/>
        </p:nvSpPr>
        <p:spPr>
          <a:xfrm>
            <a:off x="3569089" y="2012643"/>
            <a:ext cx="6401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tipo_funcao</a:t>
            </a:r>
            <a:r>
              <a:rPr lang="pt-PT" sz="2800" dirty="0"/>
              <a:t> </a:t>
            </a:r>
            <a:r>
              <a:rPr lang="pt-PT" sz="2800" dirty="0">
                <a:solidFill>
                  <a:srgbClr val="FF0000"/>
                </a:solidFill>
              </a:rPr>
              <a:t>nome (</a:t>
            </a:r>
            <a:r>
              <a:rPr lang="pt-PT" sz="2800" dirty="0" err="1">
                <a:solidFill>
                  <a:srgbClr val="FF0000"/>
                </a:solidFill>
              </a:rPr>
              <a:t>parametros</a:t>
            </a:r>
            <a:r>
              <a:rPr lang="pt-PT" sz="2800" dirty="0">
                <a:solidFill>
                  <a:srgbClr val="FF0000"/>
                </a:solidFill>
              </a:rPr>
              <a:t>) </a:t>
            </a:r>
            <a:r>
              <a:rPr lang="pt-PT" sz="2800" dirty="0">
                <a:solidFill>
                  <a:srgbClr val="00B050"/>
                </a:solidFill>
              </a:rPr>
              <a:t>{</a:t>
            </a:r>
          </a:p>
          <a:p>
            <a:r>
              <a:rPr lang="pt-PT" sz="2800" dirty="0"/>
              <a:t>    </a:t>
            </a:r>
            <a:r>
              <a:rPr lang="pt-PT" sz="2800" dirty="0">
                <a:solidFill>
                  <a:srgbClr val="5A5A5A"/>
                </a:solidFill>
              </a:rPr>
              <a:t>// código a executar</a:t>
            </a:r>
          </a:p>
          <a:p>
            <a:r>
              <a:rPr lang="pt-PT" sz="28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167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50"/>
          <p:cNvPicPr preferRelativeResize="0"/>
          <p:nvPr/>
        </p:nvPicPr>
        <p:blipFill rotWithShape="1">
          <a:blip r:embed="rId3"/>
          <a:srcRect l="14754" t="8645" r="14754" b="1"/>
          <a:stretch/>
        </p:blipFill>
        <p:spPr>
          <a:xfrm>
            <a:off x="0" y="-2194"/>
            <a:ext cx="6019800" cy="5143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50"/>
          <p:cNvSpPr/>
          <p:nvPr/>
        </p:nvSpPr>
        <p:spPr>
          <a:xfrm flipH="1">
            <a:off x="4152113" y="25"/>
            <a:ext cx="5853268" cy="5143444"/>
          </a:xfrm>
          <a:custGeom>
            <a:avLst/>
            <a:gdLst/>
            <a:ahLst/>
            <a:cxnLst/>
            <a:rect l="l" t="t" r="r" b="b"/>
            <a:pathLst>
              <a:path w="182288" h="160182" extrusionOk="0">
                <a:moveTo>
                  <a:pt x="0" y="0"/>
                </a:moveTo>
                <a:lnTo>
                  <a:pt x="0" y="160181"/>
                </a:lnTo>
                <a:lnTo>
                  <a:pt x="180197" y="160181"/>
                </a:lnTo>
                <a:cubicBezTo>
                  <a:pt x="174307" y="148305"/>
                  <a:pt x="171995" y="134624"/>
                  <a:pt x="173388" y="121450"/>
                </a:cubicBezTo>
                <a:cubicBezTo>
                  <a:pt x="175162" y="105109"/>
                  <a:pt x="182287" y="88388"/>
                  <a:pt x="177600" y="72553"/>
                </a:cubicBezTo>
                <a:cubicBezTo>
                  <a:pt x="173040" y="57004"/>
                  <a:pt x="158219" y="46838"/>
                  <a:pt x="150428" y="32619"/>
                </a:cubicBezTo>
                <a:cubicBezTo>
                  <a:pt x="144918" y="22738"/>
                  <a:pt x="143081" y="11496"/>
                  <a:pt x="1426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0"/>
          <p:cNvSpPr txBox="1">
            <a:spLocks noGrp="1"/>
          </p:cNvSpPr>
          <p:nvPr>
            <p:ph type="title"/>
          </p:nvPr>
        </p:nvSpPr>
        <p:spPr>
          <a:xfrm>
            <a:off x="4585699" y="820894"/>
            <a:ext cx="4089399" cy="203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Condições</a:t>
            </a:r>
            <a:endParaRPr dirty="0"/>
          </a:p>
        </p:txBody>
      </p:sp>
      <p:grpSp>
        <p:nvGrpSpPr>
          <p:cNvPr id="1328" name="Google Shape;1328;p50"/>
          <p:cNvGrpSpPr/>
          <p:nvPr/>
        </p:nvGrpSpPr>
        <p:grpSpPr>
          <a:xfrm rot="10800000" flipH="1">
            <a:off x="7495550" y="3163763"/>
            <a:ext cx="2475510" cy="2262186"/>
            <a:chOff x="7355300" y="3662050"/>
            <a:chExt cx="2475510" cy="2262186"/>
          </a:xfrm>
        </p:grpSpPr>
        <p:sp>
          <p:nvSpPr>
            <p:cNvPr id="1329" name="Google Shape;1329;p50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50"/>
          <p:cNvGrpSpPr/>
          <p:nvPr/>
        </p:nvGrpSpPr>
        <p:grpSpPr>
          <a:xfrm>
            <a:off x="8272342" y="-629437"/>
            <a:ext cx="1546317" cy="1537543"/>
            <a:chOff x="12664442" y="-2173737"/>
            <a:chExt cx="1546317" cy="1537543"/>
          </a:xfrm>
        </p:grpSpPr>
        <p:sp>
          <p:nvSpPr>
            <p:cNvPr id="1334" name="Google Shape;1334;p50"/>
            <p:cNvSpPr/>
            <p:nvPr/>
          </p:nvSpPr>
          <p:spPr>
            <a:xfrm rot="10800000" flipH="1">
              <a:off x="12664442" y="-2173737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10800000" flipH="1">
              <a:off x="12914798" y="-1925113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FE3D9E-761C-459B-82B2-4C53D09527E1}"/>
              </a:ext>
            </a:extLst>
          </p:cNvPr>
          <p:cNvSpPr txBox="1"/>
          <p:nvPr/>
        </p:nvSpPr>
        <p:spPr>
          <a:xfrm>
            <a:off x="239704" y="546322"/>
            <a:ext cx="43262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pt-PT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400" dirty="0">
                <a:solidFill>
                  <a:srgbClr val="FF0000"/>
                </a:solidFill>
              </a:rPr>
              <a:t>(condição 1) </a:t>
            </a:r>
            <a:r>
              <a:rPr lang="pt-PT" sz="2400" dirty="0">
                <a:solidFill>
                  <a:srgbClr val="00B050"/>
                </a:solidFill>
              </a:rPr>
              <a:t>{</a:t>
            </a:r>
          </a:p>
          <a:p>
            <a:r>
              <a:rPr lang="pt-PT" sz="2400" dirty="0"/>
              <a:t>    </a:t>
            </a:r>
            <a:r>
              <a:rPr lang="pt-PT" sz="2400" dirty="0">
                <a:solidFill>
                  <a:srgbClr val="5A5A5A"/>
                </a:solidFill>
              </a:rPr>
              <a:t>// programa a executar</a:t>
            </a:r>
          </a:p>
          <a:p>
            <a:r>
              <a:rPr lang="pt-PT" sz="2400" dirty="0">
                <a:solidFill>
                  <a:srgbClr val="00B050"/>
                </a:solidFill>
              </a:rPr>
              <a:t>}</a:t>
            </a:r>
          </a:p>
          <a:p>
            <a:endParaRPr lang="pt-PT" sz="2400" dirty="0">
              <a:solidFill>
                <a:srgbClr val="00B050"/>
              </a:solidFill>
            </a:endParaRPr>
          </a:p>
          <a:p>
            <a:r>
              <a:rPr lang="pt-PT" sz="2400" dirty="0" err="1">
                <a:solidFill>
                  <a:schemeClr val="tx2">
                    <a:lumMod val="75000"/>
                  </a:schemeClr>
                </a:solidFill>
              </a:rPr>
              <a:t>else</a:t>
            </a:r>
            <a:r>
              <a:rPr lang="pt-PT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pt-PT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400" dirty="0">
                <a:solidFill>
                  <a:srgbClr val="FF0000"/>
                </a:solidFill>
              </a:rPr>
              <a:t>(condição 2) </a:t>
            </a:r>
            <a:r>
              <a:rPr lang="pt-PT" sz="2400" dirty="0">
                <a:solidFill>
                  <a:srgbClr val="00B050"/>
                </a:solidFill>
              </a:rPr>
              <a:t>{</a:t>
            </a:r>
          </a:p>
          <a:p>
            <a:r>
              <a:rPr lang="pt-PT" sz="2400" dirty="0"/>
              <a:t>    </a:t>
            </a:r>
            <a:r>
              <a:rPr lang="pt-PT" sz="2400" dirty="0">
                <a:solidFill>
                  <a:srgbClr val="5A5A5A"/>
                </a:solidFill>
              </a:rPr>
              <a:t>// programa a executar</a:t>
            </a:r>
          </a:p>
          <a:p>
            <a:r>
              <a:rPr lang="pt-PT" sz="2400" dirty="0">
                <a:solidFill>
                  <a:srgbClr val="00B050"/>
                </a:solidFill>
              </a:rPr>
              <a:t>}</a:t>
            </a:r>
          </a:p>
          <a:p>
            <a:endParaRPr lang="pt-PT" sz="2400" dirty="0"/>
          </a:p>
          <a:p>
            <a:r>
              <a:rPr lang="pt-PT" sz="2400" dirty="0" err="1">
                <a:solidFill>
                  <a:schemeClr val="tx2">
                    <a:lumMod val="75000"/>
                  </a:schemeClr>
                </a:solidFill>
              </a:rPr>
              <a:t>else</a:t>
            </a:r>
            <a:r>
              <a:rPr lang="pt-PT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400" dirty="0">
                <a:solidFill>
                  <a:srgbClr val="00B050"/>
                </a:solidFill>
              </a:rPr>
              <a:t>{</a:t>
            </a:r>
          </a:p>
          <a:p>
            <a:r>
              <a:rPr lang="pt-PT" sz="2400" dirty="0">
                <a:solidFill>
                  <a:srgbClr val="5A5A5A"/>
                </a:solidFill>
              </a:rPr>
              <a:t>    // programa a executar</a:t>
            </a:r>
          </a:p>
          <a:p>
            <a:r>
              <a:rPr lang="pt-PT" sz="24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1327" name="Google Shape;1327;p50"/>
          <p:cNvSpPr txBox="1">
            <a:spLocks noGrp="1"/>
          </p:cNvSpPr>
          <p:nvPr>
            <p:ph type="subTitle" idx="1"/>
          </p:nvPr>
        </p:nvSpPr>
        <p:spPr>
          <a:xfrm>
            <a:off x="5450993" y="2251195"/>
            <a:ext cx="3135900" cy="1046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Através das condições que podemos importor durante a programação do arduino, conseguimos controlor o que queres ou não fazer.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obejetivo é tornar o arduino um computador inteligente, que consegue tomar decisões em função de muita coisa.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10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71BAC-BBBD-403E-94F2-358B8430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Ligação fio com fio</a:t>
            </a:r>
          </a:p>
        </p:txBody>
      </p:sp>
      <p:pic>
        <p:nvPicPr>
          <p:cNvPr id="3" name="Imagem 2" descr="Uma imagem com ornamento para pescoço&#10;&#10;Descrição gerada automaticamente">
            <a:extLst>
              <a:ext uri="{FF2B5EF4-FFF2-40B4-BE49-F238E27FC236}">
                <a16:creationId xmlns:a16="http://schemas.microsoft.com/office/drawing/2014/main" id="{6AA2514D-E307-423D-B3BC-AD54CDC9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0" y="1216800"/>
            <a:ext cx="4107180" cy="30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7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50"/>
          <p:cNvPicPr preferRelativeResize="0"/>
          <p:nvPr/>
        </p:nvPicPr>
        <p:blipFill rotWithShape="1">
          <a:blip r:embed="rId3"/>
          <a:srcRect l="14754" t="8645" r="14754" b="1"/>
          <a:stretch/>
        </p:blipFill>
        <p:spPr>
          <a:xfrm>
            <a:off x="2563011" y="4403"/>
            <a:ext cx="6812726" cy="5143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50"/>
          <p:cNvSpPr/>
          <p:nvPr/>
        </p:nvSpPr>
        <p:spPr>
          <a:xfrm rot="10800000" flipH="1">
            <a:off x="-1685" y="-2194"/>
            <a:ext cx="3455489" cy="5143444"/>
          </a:xfrm>
          <a:custGeom>
            <a:avLst/>
            <a:gdLst/>
            <a:ahLst/>
            <a:cxnLst/>
            <a:rect l="l" t="t" r="r" b="b"/>
            <a:pathLst>
              <a:path w="182288" h="160182" extrusionOk="0">
                <a:moveTo>
                  <a:pt x="0" y="0"/>
                </a:moveTo>
                <a:lnTo>
                  <a:pt x="0" y="160181"/>
                </a:lnTo>
                <a:lnTo>
                  <a:pt x="180197" y="160181"/>
                </a:lnTo>
                <a:cubicBezTo>
                  <a:pt x="174307" y="148305"/>
                  <a:pt x="171995" y="134624"/>
                  <a:pt x="173388" y="121450"/>
                </a:cubicBezTo>
                <a:cubicBezTo>
                  <a:pt x="175162" y="105109"/>
                  <a:pt x="182287" y="88388"/>
                  <a:pt x="177600" y="72553"/>
                </a:cubicBezTo>
                <a:cubicBezTo>
                  <a:pt x="173040" y="57004"/>
                  <a:pt x="158219" y="46838"/>
                  <a:pt x="150428" y="32619"/>
                </a:cubicBezTo>
                <a:cubicBezTo>
                  <a:pt x="144918" y="22738"/>
                  <a:pt x="143081" y="11496"/>
                  <a:pt x="1426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0"/>
          <p:cNvSpPr txBox="1">
            <a:spLocks noGrp="1"/>
          </p:cNvSpPr>
          <p:nvPr>
            <p:ph type="title"/>
          </p:nvPr>
        </p:nvSpPr>
        <p:spPr>
          <a:xfrm>
            <a:off x="259858" y="579198"/>
            <a:ext cx="4089399" cy="203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Comparadores</a:t>
            </a:r>
            <a:endParaRPr dirty="0"/>
          </a:p>
        </p:txBody>
      </p:sp>
      <p:sp>
        <p:nvSpPr>
          <p:cNvPr id="1327" name="Google Shape;1327;p50"/>
          <p:cNvSpPr txBox="1">
            <a:spLocks noGrp="1"/>
          </p:cNvSpPr>
          <p:nvPr>
            <p:ph type="subTitle" idx="1"/>
          </p:nvPr>
        </p:nvSpPr>
        <p:spPr>
          <a:xfrm>
            <a:off x="328226" y="2052001"/>
            <a:ext cx="2691207" cy="1046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Os comparadores servem-nos para avaliar valores. Em programação apenas consegue-se fazer um análise dos dados através da comparação</a:t>
            </a:r>
            <a:endParaRPr dirty="0"/>
          </a:p>
        </p:txBody>
      </p:sp>
      <p:grpSp>
        <p:nvGrpSpPr>
          <p:cNvPr id="1328" name="Google Shape;1328;p50"/>
          <p:cNvGrpSpPr/>
          <p:nvPr/>
        </p:nvGrpSpPr>
        <p:grpSpPr>
          <a:xfrm rot="10800000" flipH="1">
            <a:off x="7495550" y="3163763"/>
            <a:ext cx="2475510" cy="2262186"/>
            <a:chOff x="7355300" y="3662050"/>
            <a:chExt cx="2475510" cy="2262186"/>
          </a:xfrm>
        </p:grpSpPr>
        <p:sp>
          <p:nvSpPr>
            <p:cNvPr id="1329" name="Google Shape;1329;p50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50"/>
          <p:cNvGrpSpPr/>
          <p:nvPr/>
        </p:nvGrpSpPr>
        <p:grpSpPr>
          <a:xfrm>
            <a:off x="-435239" y="-553237"/>
            <a:ext cx="1546317" cy="1537543"/>
            <a:chOff x="12664442" y="-2173737"/>
            <a:chExt cx="1546317" cy="1537543"/>
          </a:xfrm>
        </p:grpSpPr>
        <p:sp>
          <p:nvSpPr>
            <p:cNvPr id="1334" name="Google Shape;1334;p50"/>
            <p:cNvSpPr/>
            <p:nvPr/>
          </p:nvSpPr>
          <p:spPr>
            <a:xfrm rot="10800000" flipH="1">
              <a:off x="12664442" y="-2173737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10800000" flipH="1">
              <a:off x="12914798" y="-1925113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FE3D9E-761C-459B-82B2-4C53D09527E1}"/>
              </a:ext>
            </a:extLst>
          </p:cNvPr>
          <p:cNvSpPr txBox="1"/>
          <p:nvPr/>
        </p:nvSpPr>
        <p:spPr>
          <a:xfrm>
            <a:off x="3474964" y="689153"/>
            <a:ext cx="64019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+mj-lt"/>
              </a:rPr>
              <a:t>!= 		diferente de)</a:t>
            </a:r>
            <a:br>
              <a:rPr lang="pt-PT" sz="2000" dirty="0">
                <a:latin typeface="+mj-lt"/>
              </a:rPr>
            </a:br>
            <a:r>
              <a:rPr lang="pt-PT" sz="2000" dirty="0">
                <a:latin typeface="+mj-lt"/>
              </a:rPr>
              <a:t>&lt; 		menor que</a:t>
            </a:r>
            <a:br>
              <a:rPr lang="pt-PT" sz="2000" dirty="0">
                <a:latin typeface="+mj-lt"/>
              </a:rPr>
            </a:br>
            <a:r>
              <a:rPr lang="pt-PT" sz="2000" dirty="0">
                <a:latin typeface="+mj-lt"/>
              </a:rPr>
              <a:t>&lt;= 		menor que ou igual a)</a:t>
            </a:r>
            <a:br>
              <a:rPr lang="pt-PT" sz="2000" dirty="0">
                <a:latin typeface="+mj-lt"/>
              </a:rPr>
            </a:br>
            <a:r>
              <a:rPr lang="pt-PT" sz="2000" dirty="0">
                <a:latin typeface="+mj-lt"/>
              </a:rPr>
              <a:t>== 		igual a)</a:t>
            </a:r>
            <a:br>
              <a:rPr lang="pt-PT" sz="2000" dirty="0">
                <a:latin typeface="+mj-lt"/>
              </a:rPr>
            </a:br>
            <a:r>
              <a:rPr lang="pt-PT" sz="2000" dirty="0">
                <a:latin typeface="+mj-lt"/>
              </a:rPr>
              <a:t>&gt; 		maior que)</a:t>
            </a:r>
            <a:br>
              <a:rPr lang="pt-PT" sz="2000" dirty="0">
                <a:latin typeface="+mj-lt"/>
              </a:rPr>
            </a:br>
            <a:r>
              <a:rPr lang="pt-PT" sz="2000" dirty="0">
                <a:latin typeface="+mj-lt"/>
              </a:rPr>
              <a:t>&gt;= 		maior que ou igual a)</a:t>
            </a:r>
          </a:p>
          <a:p>
            <a:endParaRPr lang="pt-PT" sz="2000" dirty="0">
              <a:latin typeface="+mj-lt"/>
            </a:endParaRPr>
          </a:p>
          <a:p>
            <a:r>
              <a:rPr lang="pt-PT" sz="2000" b="1" dirty="0">
                <a:latin typeface="+mj-lt"/>
              </a:rPr>
              <a:t>Exemplos:</a:t>
            </a:r>
          </a:p>
          <a:p>
            <a:endParaRPr lang="pt-PT" sz="2000" dirty="0">
              <a:latin typeface="+mj-lt"/>
            </a:endParaRPr>
          </a:p>
          <a:p>
            <a:r>
              <a:rPr lang="pt-PT" sz="2000" dirty="0">
                <a:latin typeface="+mj-lt"/>
              </a:rPr>
              <a:t>HIGH != LOW</a:t>
            </a:r>
          </a:p>
          <a:p>
            <a:r>
              <a:rPr lang="pt-PT" sz="2000" dirty="0">
                <a:latin typeface="+mj-lt"/>
              </a:rPr>
              <a:t>3&lt;4</a:t>
            </a:r>
          </a:p>
          <a:p>
            <a:r>
              <a:rPr lang="pt-PT" sz="2000" dirty="0">
                <a:latin typeface="+mj-lt"/>
              </a:rPr>
              <a:t>“a”==“A”</a:t>
            </a:r>
          </a:p>
          <a:p>
            <a:r>
              <a:rPr lang="pt-PT" sz="2000" dirty="0">
                <a:latin typeface="+mj-lt"/>
              </a:rPr>
              <a:t>23.123 &gt; 8391.1456</a:t>
            </a:r>
          </a:p>
          <a:p>
            <a:endParaRPr lang="pt-PT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278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50"/>
          <p:cNvPicPr preferRelativeResize="0"/>
          <p:nvPr/>
        </p:nvPicPr>
        <p:blipFill rotWithShape="1">
          <a:blip r:embed="rId3"/>
          <a:srcRect l="14754" t="8645" r="14754" b="1"/>
          <a:stretch/>
        </p:blipFill>
        <p:spPr>
          <a:xfrm>
            <a:off x="0" y="-2194"/>
            <a:ext cx="6019800" cy="5143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50"/>
          <p:cNvSpPr/>
          <p:nvPr/>
        </p:nvSpPr>
        <p:spPr>
          <a:xfrm flipH="1">
            <a:off x="4152113" y="25"/>
            <a:ext cx="5853268" cy="5143444"/>
          </a:xfrm>
          <a:custGeom>
            <a:avLst/>
            <a:gdLst/>
            <a:ahLst/>
            <a:cxnLst/>
            <a:rect l="l" t="t" r="r" b="b"/>
            <a:pathLst>
              <a:path w="182288" h="160182" extrusionOk="0">
                <a:moveTo>
                  <a:pt x="0" y="0"/>
                </a:moveTo>
                <a:lnTo>
                  <a:pt x="0" y="160181"/>
                </a:lnTo>
                <a:lnTo>
                  <a:pt x="180197" y="160181"/>
                </a:lnTo>
                <a:cubicBezTo>
                  <a:pt x="174307" y="148305"/>
                  <a:pt x="171995" y="134624"/>
                  <a:pt x="173388" y="121450"/>
                </a:cubicBezTo>
                <a:cubicBezTo>
                  <a:pt x="175162" y="105109"/>
                  <a:pt x="182287" y="88388"/>
                  <a:pt x="177600" y="72553"/>
                </a:cubicBezTo>
                <a:cubicBezTo>
                  <a:pt x="173040" y="57004"/>
                  <a:pt x="158219" y="46838"/>
                  <a:pt x="150428" y="32619"/>
                </a:cubicBezTo>
                <a:cubicBezTo>
                  <a:pt x="144918" y="22738"/>
                  <a:pt x="143081" y="11496"/>
                  <a:pt x="1426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0"/>
          <p:cNvSpPr txBox="1">
            <a:spLocks noGrp="1"/>
          </p:cNvSpPr>
          <p:nvPr>
            <p:ph type="title"/>
          </p:nvPr>
        </p:nvSpPr>
        <p:spPr>
          <a:xfrm>
            <a:off x="4585699" y="1090368"/>
            <a:ext cx="4089399" cy="203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Estrutura base de um programa</a:t>
            </a:r>
            <a:endParaRPr dirty="0"/>
          </a:p>
        </p:txBody>
      </p:sp>
      <p:sp>
        <p:nvSpPr>
          <p:cNvPr id="1327" name="Google Shape;1327;p50"/>
          <p:cNvSpPr txBox="1">
            <a:spLocks noGrp="1"/>
          </p:cNvSpPr>
          <p:nvPr>
            <p:ph type="subTitle" idx="1"/>
          </p:nvPr>
        </p:nvSpPr>
        <p:spPr>
          <a:xfrm>
            <a:off x="5438737" y="2735138"/>
            <a:ext cx="3135900" cy="1046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Existem duas funções sem as quais o arduino não funciona: a função setup e a função loop.</a:t>
            </a:r>
            <a:endParaRPr dirty="0"/>
          </a:p>
        </p:txBody>
      </p:sp>
      <p:grpSp>
        <p:nvGrpSpPr>
          <p:cNvPr id="1328" name="Google Shape;1328;p50"/>
          <p:cNvGrpSpPr/>
          <p:nvPr/>
        </p:nvGrpSpPr>
        <p:grpSpPr>
          <a:xfrm rot="10800000" flipH="1">
            <a:off x="7495550" y="3163763"/>
            <a:ext cx="2475510" cy="2262186"/>
            <a:chOff x="7355300" y="3662050"/>
            <a:chExt cx="2475510" cy="2262186"/>
          </a:xfrm>
        </p:grpSpPr>
        <p:sp>
          <p:nvSpPr>
            <p:cNvPr id="1329" name="Google Shape;1329;p50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50"/>
          <p:cNvGrpSpPr/>
          <p:nvPr/>
        </p:nvGrpSpPr>
        <p:grpSpPr>
          <a:xfrm>
            <a:off x="8272342" y="-629437"/>
            <a:ext cx="1546317" cy="1537543"/>
            <a:chOff x="12664442" y="-2173737"/>
            <a:chExt cx="1546317" cy="1537543"/>
          </a:xfrm>
        </p:grpSpPr>
        <p:sp>
          <p:nvSpPr>
            <p:cNvPr id="1334" name="Google Shape;1334;p50"/>
            <p:cNvSpPr/>
            <p:nvPr/>
          </p:nvSpPr>
          <p:spPr>
            <a:xfrm rot="10800000" flipH="1">
              <a:off x="12664442" y="-2173737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10800000" flipH="1">
              <a:off x="12914798" y="-1925113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FE3D9E-761C-459B-82B2-4C53D09527E1}"/>
              </a:ext>
            </a:extLst>
          </p:cNvPr>
          <p:cNvSpPr txBox="1"/>
          <p:nvPr/>
        </p:nvSpPr>
        <p:spPr>
          <a:xfrm>
            <a:off x="364640" y="703407"/>
            <a:ext cx="43262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pt-PT" sz="3200" dirty="0"/>
              <a:t> </a:t>
            </a:r>
            <a:r>
              <a:rPr lang="pt-PT" sz="3200" dirty="0" err="1">
                <a:solidFill>
                  <a:srgbClr val="FF0000"/>
                </a:solidFill>
              </a:rPr>
              <a:t>setup</a:t>
            </a:r>
            <a:r>
              <a:rPr lang="pt-PT" sz="3200" dirty="0">
                <a:solidFill>
                  <a:srgbClr val="FF0000"/>
                </a:solidFill>
              </a:rPr>
              <a:t> () </a:t>
            </a:r>
            <a:r>
              <a:rPr lang="pt-PT" sz="3200" dirty="0">
                <a:solidFill>
                  <a:srgbClr val="00B050"/>
                </a:solidFill>
              </a:rPr>
              <a:t>{</a:t>
            </a:r>
          </a:p>
          <a:p>
            <a:r>
              <a:rPr lang="pt-PT" sz="3200" dirty="0"/>
              <a:t>    </a:t>
            </a:r>
            <a:r>
              <a:rPr lang="pt-PT" sz="3200" dirty="0">
                <a:solidFill>
                  <a:srgbClr val="5A5A5A"/>
                </a:solidFill>
              </a:rPr>
              <a:t>// inicializações</a:t>
            </a:r>
          </a:p>
          <a:p>
            <a:r>
              <a:rPr lang="pt-PT" sz="3200" dirty="0">
                <a:solidFill>
                  <a:srgbClr val="00B050"/>
                </a:solidFill>
              </a:rPr>
              <a:t>}</a:t>
            </a:r>
          </a:p>
          <a:p>
            <a:endParaRPr lang="pt-PT" sz="3200" dirty="0"/>
          </a:p>
          <a:p>
            <a:r>
              <a:rPr lang="pt-PT" sz="3200" dirty="0" err="1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pt-PT" sz="3200" dirty="0"/>
              <a:t> </a:t>
            </a:r>
            <a:r>
              <a:rPr lang="pt-PT" sz="3200" dirty="0" err="1">
                <a:solidFill>
                  <a:srgbClr val="FF0000"/>
                </a:solidFill>
              </a:rPr>
              <a:t>loop</a:t>
            </a:r>
            <a:r>
              <a:rPr lang="pt-PT" sz="3200" dirty="0">
                <a:solidFill>
                  <a:srgbClr val="FF0000"/>
                </a:solidFill>
              </a:rPr>
              <a:t> () </a:t>
            </a:r>
            <a:r>
              <a:rPr lang="pt-PT" sz="3200" dirty="0">
                <a:solidFill>
                  <a:srgbClr val="00B050"/>
                </a:solidFill>
              </a:rPr>
              <a:t>{</a:t>
            </a:r>
          </a:p>
          <a:p>
            <a:r>
              <a:rPr lang="pt-PT" sz="3200" dirty="0"/>
              <a:t>    </a:t>
            </a:r>
            <a:r>
              <a:rPr lang="pt-PT" sz="3200" dirty="0">
                <a:solidFill>
                  <a:srgbClr val="5A5A5A"/>
                </a:solidFill>
              </a:rPr>
              <a:t>// ciclo de controlo</a:t>
            </a:r>
          </a:p>
          <a:p>
            <a:r>
              <a:rPr lang="pt-PT" sz="32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8050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50"/>
          <p:cNvPicPr preferRelativeResize="0"/>
          <p:nvPr/>
        </p:nvPicPr>
        <p:blipFill rotWithShape="1">
          <a:blip r:embed="rId3"/>
          <a:srcRect l="14754" t="8645" r="14754" b="1"/>
          <a:stretch/>
        </p:blipFill>
        <p:spPr>
          <a:xfrm>
            <a:off x="2362200" y="-2195"/>
            <a:ext cx="6812726" cy="5143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50"/>
          <p:cNvSpPr/>
          <p:nvPr/>
        </p:nvSpPr>
        <p:spPr>
          <a:xfrm rot="10800000" flipH="1">
            <a:off x="108064" y="-2194"/>
            <a:ext cx="4089399" cy="5143444"/>
          </a:xfrm>
          <a:custGeom>
            <a:avLst/>
            <a:gdLst/>
            <a:ahLst/>
            <a:cxnLst/>
            <a:rect l="l" t="t" r="r" b="b"/>
            <a:pathLst>
              <a:path w="182288" h="160182" extrusionOk="0">
                <a:moveTo>
                  <a:pt x="0" y="0"/>
                </a:moveTo>
                <a:lnTo>
                  <a:pt x="0" y="160181"/>
                </a:lnTo>
                <a:lnTo>
                  <a:pt x="180197" y="160181"/>
                </a:lnTo>
                <a:cubicBezTo>
                  <a:pt x="174307" y="148305"/>
                  <a:pt x="171995" y="134624"/>
                  <a:pt x="173388" y="121450"/>
                </a:cubicBezTo>
                <a:cubicBezTo>
                  <a:pt x="175162" y="105109"/>
                  <a:pt x="182287" y="88388"/>
                  <a:pt x="177600" y="72553"/>
                </a:cubicBezTo>
                <a:cubicBezTo>
                  <a:pt x="173040" y="57004"/>
                  <a:pt x="158219" y="46838"/>
                  <a:pt x="150428" y="32619"/>
                </a:cubicBezTo>
                <a:cubicBezTo>
                  <a:pt x="144918" y="22738"/>
                  <a:pt x="143081" y="11496"/>
                  <a:pt x="1426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0"/>
          <p:cNvSpPr txBox="1">
            <a:spLocks noGrp="1"/>
          </p:cNvSpPr>
          <p:nvPr>
            <p:ph type="title"/>
          </p:nvPr>
        </p:nvSpPr>
        <p:spPr>
          <a:xfrm>
            <a:off x="371259" y="727471"/>
            <a:ext cx="4089399" cy="203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Escrita e leitura  em porta digital</a:t>
            </a:r>
            <a:endParaRPr dirty="0"/>
          </a:p>
        </p:txBody>
      </p:sp>
      <p:sp>
        <p:nvSpPr>
          <p:cNvPr id="1327" name="Google Shape;1327;p50"/>
          <p:cNvSpPr txBox="1">
            <a:spLocks noGrp="1"/>
          </p:cNvSpPr>
          <p:nvPr>
            <p:ph type="subTitle" idx="1"/>
          </p:nvPr>
        </p:nvSpPr>
        <p:spPr>
          <a:xfrm>
            <a:off x="423848" y="2505323"/>
            <a:ext cx="2691207" cy="2031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Estas funções servem para ler e escrever em portas digitais. Ou a porta está ativa ou está inativa.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HIGH   –    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LOW    –    0 </a:t>
            </a:r>
            <a:endParaRPr dirty="0"/>
          </a:p>
        </p:txBody>
      </p:sp>
      <p:grpSp>
        <p:nvGrpSpPr>
          <p:cNvPr id="1328" name="Google Shape;1328;p50"/>
          <p:cNvGrpSpPr/>
          <p:nvPr/>
        </p:nvGrpSpPr>
        <p:grpSpPr>
          <a:xfrm rot="10800000" flipH="1">
            <a:off x="7495550" y="3163763"/>
            <a:ext cx="2475510" cy="2262186"/>
            <a:chOff x="7355300" y="3662050"/>
            <a:chExt cx="2475510" cy="2262186"/>
          </a:xfrm>
        </p:grpSpPr>
        <p:sp>
          <p:nvSpPr>
            <p:cNvPr id="1329" name="Google Shape;1329;p50"/>
            <p:cNvSpPr/>
            <p:nvPr/>
          </p:nvSpPr>
          <p:spPr>
            <a:xfrm>
              <a:off x="8284492" y="4386693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8534848" y="4647658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7355300" y="3662050"/>
              <a:ext cx="1179606" cy="1183126"/>
            </a:xfrm>
            <a:custGeom>
              <a:avLst/>
              <a:gdLst/>
              <a:ahLst/>
              <a:cxnLst/>
              <a:rect l="l" t="t" r="r" b="b"/>
              <a:pathLst>
                <a:path w="23125" h="23194" extrusionOk="0">
                  <a:moveTo>
                    <a:pt x="11528" y="7193"/>
                  </a:moveTo>
                  <a:cubicBezTo>
                    <a:pt x="11782" y="7193"/>
                    <a:pt x="12042" y="7215"/>
                    <a:pt x="12306" y="7259"/>
                  </a:cubicBezTo>
                  <a:cubicBezTo>
                    <a:pt x="14172" y="7535"/>
                    <a:pt x="15693" y="9056"/>
                    <a:pt x="15969" y="10923"/>
                  </a:cubicBezTo>
                  <a:cubicBezTo>
                    <a:pt x="16444" y="13707"/>
                    <a:pt x="14283" y="16173"/>
                    <a:pt x="11555" y="16173"/>
                  </a:cubicBezTo>
                  <a:cubicBezTo>
                    <a:pt x="11302" y="16173"/>
                    <a:pt x="11045" y="16151"/>
                    <a:pt x="10785" y="16108"/>
                  </a:cubicBezTo>
                  <a:cubicBezTo>
                    <a:pt x="8953" y="15796"/>
                    <a:pt x="7432" y="14276"/>
                    <a:pt x="7121" y="12444"/>
                  </a:cubicBezTo>
                  <a:cubicBezTo>
                    <a:pt x="6647" y="9631"/>
                    <a:pt x="8803" y="7193"/>
                    <a:pt x="11528" y="7193"/>
                  </a:cubicBezTo>
                  <a:close/>
                  <a:moveTo>
                    <a:pt x="10888" y="0"/>
                  </a:moveTo>
                  <a:cubicBezTo>
                    <a:pt x="10404" y="0"/>
                    <a:pt x="9990" y="242"/>
                    <a:pt x="9817" y="692"/>
                  </a:cubicBezTo>
                  <a:lnTo>
                    <a:pt x="9126" y="2178"/>
                  </a:lnTo>
                  <a:cubicBezTo>
                    <a:pt x="9056" y="2178"/>
                    <a:pt x="9022" y="2212"/>
                    <a:pt x="8953" y="2212"/>
                  </a:cubicBezTo>
                  <a:lnTo>
                    <a:pt x="7639" y="1383"/>
                  </a:lnTo>
                  <a:cubicBezTo>
                    <a:pt x="7430" y="1231"/>
                    <a:pt x="7179" y="1152"/>
                    <a:pt x="6933" y="1152"/>
                  </a:cubicBezTo>
                  <a:cubicBezTo>
                    <a:pt x="6731" y="1152"/>
                    <a:pt x="6532" y="1205"/>
                    <a:pt x="6360" y="1314"/>
                  </a:cubicBezTo>
                  <a:lnTo>
                    <a:pt x="5773" y="1659"/>
                  </a:lnTo>
                  <a:lnTo>
                    <a:pt x="5220" y="2005"/>
                  </a:lnTo>
                  <a:cubicBezTo>
                    <a:pt x="4840" y="2247"/>
                    <a:pt x="4563" y="2696"/>
                    <a:pt x="4632" y="3180"/>
                  </a:cubicBezTo>
                  <a:lnTo>
                    <a:pt x="4805" y="4770"/>
                  </a:lnTo>
                  <a:lnTo>
                    <a:pt x="4632" y="4943"/>
                  </a:lnTo>
                  <a:lnTo>
                    <a:pt x="3077" y="4770"/>
                  </a:lnTo>
                  <a:cubicBezTo>
                    <a:pt x="3042" y="4768"/>
                    <a:pt x="3008" y="4767"/>
                    <a:pt x="2974" y="4767"/>
                  </a:cubicBezTo>
                  <a:cubicBezTo>
                    <a:pt x="2530" y="4767"/>
                    <a:pt x="2126" y="4975"/>
                    <a:pt x="1901" y="5392"/>
                  </a:cubicBezTo>
                  <a:lnTo>
                    <a:pt x="1556" y="5945"/>
                  </a:lnTo>
                  <a:lnTo>
                    <a:pt x="1210" y="6498"/>
                  </a:lnTo>
                  <a:cubicBezTo>
                    <a:pt x="1003" y="6913"/>
                    <a:pt x="1003" y="7432"/>
                    <a:pt x="1245" y="7812"/>
                  </a:cubicBezTo>
                  <a:lnTo>
                    <a:pt x="2109" y="9022"/>
                  </a:lnTo>
                  <a:cubicBezTo>
                    <a:pt x="2074" y="9160"/>
                    <a:pt x="2074" y="9229"/>
                    <a:pt x="2040" y="9367"/>
                  </a:cubicBezTo>
                  <a:lnTo>
                    <a:pt x="692" y="9955"/>
                  </a:lnTo>
                  <a:cubicBezTo>
                    <a:pt x="242" y="10128"/>
                    <a:pt x="0" y="10577"/>
                    <a:pt x="0" y="11061"/>
                  </a:cubicBezTo>
                  <a:lnTo>
                    <a:pt x="0" y="11683"/>
                  </a:lnTo>
                  <a:lnTo>
                    <a:pt x="0" y="12340"/>
                  </a:lnTo>
                  <a:cubicBezTo>
                    <a:pt x="0" y="12824"/>
                    <a:pt x="242" y="13239"/>
                    <a:pt x="692" y="13411"/>
                  </a:cubicBezTo>
                  <a:lnTo>
                    <a:pt x="1971" y="14034"/>
                  </a:lnTo>
                  <a:cubicBezTo>
                    <a:pt x="2040" y="14206"/>
                    <a:pt x="2074" y="14276"/>
                    <a:pt x="2109" y="14448"/>
                  </a:cubicBezTo>
                  <a:lnTo>
                    <a:pt x="1279" y="15589"/>
                  </a:lnTo>
                  <a:cubicBezTo>
                    <a:pt x="1037" y="15969"/>
                    <a:pt x="1003" y="16488"/>
                    <a:pt x="1245" y="16868"/>
                  </a:cubicBezTo>
                  <a:lnTo>
                    <a:pt x="1590" y="17456"/>
                  </a:lnTo>
                  <a:lnTo>
                    <a:pt x="1901" y="18009"/>
                  </a:lnTo>
                  <a:cubicBezTo>
                    <a:pt x="2087" y="18349"/>
                    <a:pt x="2495" y="18607"/>
                    <a:pt x="2926" y="18607"/>
                  </a:cubicBezTo>
                  <a:cubicBezTo>
                    <a:pt x="2976" y="18607"/>
                    <a:pt x="3026" y="18603"/>
                    <a:pt x="3077" y="18596"/>
                  </a:cubicBezTo>
                  <a:lnTo>
                    <a:pt x="4459" y="18493"/>
                  </a:lnTo>
                  <a:lnTo>
                    <a:pt x="4805" y="18838"/>
                  </a:lnTo>
                  <a:lnTo>
                    <a:pt x="4667" y="20152"/>
                  </a:lnTo>
                  <a:cubicBezTo>
                    <a:pt x="4632" y="20636"/>
                    <a:pt x="4840" y="21085"/>
                    <a:pt x="5254" y="21327"/>
                  </a:cubicBezTo>
                  <a:lnTo>
                    <a:pt x="5842" y="21673"/>
                  </a:lnTo>
                  <a:lnTo>
                    <a:pt x="6395" y="22018"/>
                  </a:lnTo>
                  <a:cubicBezTo>
                    <a:pt x="6578" y="22118"/>
                    <a:pt x="6792" y="22170"/>
                    <a:pt x="7008" y="22170"/>
                  </a:cubicBezTo>
                  <a:cubicBezTo>
                    <a:pt x="7242" y="22170"/>
                    <a:pt x="7476" y="22109"/>
                    <a:pt x="7674" y="21984"/>
                  </a:cubicBezTo>
                  <a:lnTo>
                    <a:pt x="8814" y="21154"/>
                  </a:lnTo>
                  <a:lnTo>
                    <a:pt x="9333" y="21292"/>
                  </a:lnTo>
                  <a:lnTo>
                    <a:pt x="9886" y="22502"/>
                  </a:lnTo>
                  <a:cubicBezTo>
                    <a:pt x="10059" y="22917"/>
                    <a:pt x="10508" y="23193"/>
                    <a:pt x="10958" y="23193"/>
                  </a:cubicBezTo>
                  <a:lnTo>
                    <a:pt x="12271" y="23193"/>
                  </a:lnTo>
                  <a:cubicBezTo>
                    <a:pt x="12755" y="23193"/>
                    <a:pt x="13170" y="22917"/>
                    <a:pt x="13343" y="22502"/>
                  </a:cubicBezTo>
                  <a:lnTo>
                    <a:pt x="13896" y="21189"/>
                  </a:lnTo>
                  <a:cubicBezTo>
                    <a:pt x="14068" y="21154"/>
                    <a:pt x="14207" y="21119"/>
                    <a:pt x="14379" y="21085"/>
                  </a:cubicBezTo>
                  <a:lnTo>
                    <a:pt x="15520" y="21880"/>
                  </a:lnTo>
                  <a:cubicBezTo>
                    <a:pt x="15729" y="22032"/>
                    <a:pt x="15980" y="22111"/>
                    <a:pt x="16227" y="22111"/>
                  </a:cubicBezTo>
                  <a:cubicBezTo>
                    <a:pt x="16429" y="22111"/>
                    <a:pt x="16628" y="22058"/>
                    <a:pt x="16799" y="21949"/>
                  </a:cubicBezTo>
                  <a:lnTo>
                    <a:pt x="17352" y="21603"/>
                  </a:lnTo>
                  <a:lnTo>
                    <a:pt x="17905" y="21258"/>
                  </a:lnTo>
                  <a:cubicBezTo>
                    <a:pt x="18320" y="21016"/>
                    <a:pt x="18562" y="20566"/>
                    <a:pt x="18527" y="20083"/>
                  </a:cubicBezTo>
                  <a:lnTo>
                    <a:pt x="18389" y="18596"/>
                  </a:lnTo>
                  <a:lnTo>
                    <a:pt x="18666" y="18354"/>
                  </a:lnTo>
                  <a:lnTo>
                    <a:pt x="20083" y="18493"/>
                  </a:lnTo>
                  <a:cubicBezTo>
                    <a:pt x="20117" y="18495"/>
                    <a:pt x="20152" y="18496"/>
                    <a:pt x="20185" y="18496"/>
                  </a:cubicBezTo>
                  <a:cubicBezTo>
                    <a:pt x="20625" y="18496"/>
                    <a:pt x="21001" y="18288"/>
                    <a:pt x="21258" y="17870"/>
                  </a:cubicBezTo>
                  <a:lnTo>
                    <a:pt x="21604" y="17317"/>
                  </a:lnTo>
                  <a:lnTo>
                    <a:pt x="21915" y="16764"/>
                  </a:lnTo>
                  <a:cubicBezTo>
                    <a:pt x="22122" y="16350"/>
                    <a:pt x="22122" y="15831"/>
                    <a:pt x="21846" y="15451"/>
                  </a:cubicBezTo>
                  <a:lnTo>
                    <a:pt x="20947" y="14206"/>
                  </a:lnTo>
                  <a:cubicBezTo>
                    <a:pt x="20981" y="14068"/>
                    <a:pt x="20981" y="14034"/>
                    <a:pt x="21051" y="13930"/>
                  </a:cubicBezTo>
                  <a:lnTo>
                    <a:pt x="22433" y="13308"/>
                  </a:lnTo>
                  <a:cubicBezTo>
                    <a:pt x="22848" y="13135"/>
                    <a:pt x="23124" y="12686"/>
                    <a:pt x="23124" y="12202"/>
                  </a:cubicBezTo>
                  <a:lnTo>
                    <a:pt x="23124" y="11580"/>
                  </a:lnTo>
                  <a:lnTo>
                    <a:pt x="23124" y="10888"/>
                  </a:lnTo>
                  <a:cubicBezTo>
                    <a:pt x="23124" y="10404"/>
                    <a:pt x="22848" y="9955"/>
                    <a:pt x="22433" y="9782"/>
                  </a:cubicBezTo>
                  <a:lnTo>
                    <a:pt x="20912" y="9091"/>
                  </a:lnTo>
                  <a:cubicBezTo>
                    <a:pt x="20912" y="9022"/>
                    <a:pt x="20878" y="9022"/>
                    <a:pt x="20878" y="8918"/>
                  </a:cubicBezTo>
                  <a:lnTo>
                    <a:pt x="21811" y="7639"/>
                  </a:lnTo>
                  <a:cubicBezTo>
                    <a:pt x="22088" y="7259"/>
                    <a:pt x="22122" y="6740"/>
                    <a:pt x="21846" y="6326"/>
                  </a:cubicBezTo>
                  <a:lnTo>
                    <a:pt x="21500" y="5773"/>
                  </a:lnTo>
                  <a:lnTo>
                    <a:pt x="21154" y="5220"/>
                  </a:lnTo>
                  <a:cubicBezTo>
                    <a:pt x="20960" y="4831"/>
                    <a:pt x="20523" y="4594"/>
                    <a:pt x="20099" y="4594"/>
                  </a:cubicBezTo>
                  <a:cubicBezTo>
                    <a:pt x="20071" y="4594"/>
                    <a:pt x="20042" y="4595"/>
                    <a:pt x="20014" y="4597"/>
                  </a:cubicBezTo>
                  <a:lnTo>
                    <a:pt x="18320" y="4770"/>
                  </a:lnTo>
                  <a:lnTo>
                    <a:pt x="18216" y="4701"/>
                  </a:lnTo>
                  <a:lnTo>
                    <a:pt x="18389" y="3042"/>
                  </a:lnTo>
                  <a:cubicBezTo>
                    <a:pt x="18458" y="2593"/>
                    <a:pt x="18216" y="2143"/>
                    <a:pt x="17801" y="1867"/>
                  </a:cubicBezTo>
                  <a:lnTo>
                    <a:pt x="17248" y="1556"/>
                  </a:lnTo>
                  <a:lnTo>
                    <a:pt x="16661" y="1210"/>
                  </a:lnTo>
                  <a:cubicBezTo>
                    <a:pt x="16477" y="1093"/>
                    <a:pt x="16261" y="1033"/>
                    <a:pt x="16044" y="1033"/>
                  </a:cubicBezTo>
                  <a:cubicBezTo>
                    <a:pt x="15812" y="1033"/>
                    <a:pt x="15578" y="1102"/>
                    <a:pt x="15382" y="1245"/>
                  </a:cubicBezTo>
                  <a:lnTo>
                    <a:pt x="13999" y="2212"/>
                  </a:lnTo>
                  <a:cubicBezTo>
                    <a:pt x="13965" y="2212"/>
                    <a:pt x="13965" y="2212"/>
                    <a:pt x="13896" y="2178"/>
                  </a:cubicBezTo>
                  <a:lnTo>
                    <a:pt x="13204" y="692"/>
                  </a:lnTo>
                  <a:cubicBezTo>
                    <a:pt x="13031" y="242"/>
                    <a:pt x="12617" y="0"/>
                    <a:pt x="12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7552758" y="3868333"/>
              <a:ext cx="781167" cy="781116"/>
            </a:xfrm>
            <a:custGeom>
              <a:avLst/>
              <a:gdLst/>
              <a:ahLst/>
              <a:cxnLst/>
              <a:rect l="l" t="t" r="r" b="b"/>
              <a:pathLst>
                <a:path w="15314" h="15313" extrusionOk="0">
                  <a:moveTo>
                    <a:pt x="7674" y="830"/>
                  </a:moveTo>
                  <a:cubicBezTo>
                    <a:pt x="11407" y="830"/>
                    <a:pt x="14483" y="3872"/>
                    <a:pt x="14483" y="7639"/>
                  </a:cubicBezTo>
                  <a:cubicBezTo>
                    <a:pt x="14483" y="11407"/>
                    <a:pt x="11407" y="14483"/>
                    <a:pt x="7674" y="14483"/>
                  </a:cubicBezTo>
                  <a:cubicBezTo>
                    <a:pt x="3907" y="14483"/>
                    <a:pt x="830" y="11407"/>
                    <a:pt x="830" y="7639"/>
                  </a:cubicBezTo>
                  <a:cubicBezTo>
                    <a:pt x="830" y="3872"/>
                    <a:pt x="3907" y="830"/>
                    <a:pt x="7674" y="830"/>
                  </a:cubicBezTo>
                  <a:close/>
                  <a:moveTo>
                    <a:pt x="7674" y="0"/>
                  </a:moveTo>
                  <a:cubicBezTo>
                    <a:pt x="3423" y="0"/>
                    <a:pt x="1" y="3422"/>
                    <a:pt x="1" y="7639"/>
                  </a:cubicBezTo>
                  <a:cubicBezTo>
                    <a:pt x="1" y="11891"/>
                    <a:pt x="3423" y="15313"/>
                    <a:pt x="7674" y="15313"/>
                  </a:cubicBezTo>
                  <a:cubicBezTo>
                    <a:pt x="11891" y="15313"/>
                    <a:pt x="15313" y="11856"/>
                    <a:pt x="15313" y="7639"/>
                  </a:cubicBezTo>
                  <a:cubicBezTo>
                    <a:pt x="15313" y="3422"/>
                    <a:pt x="11891" y="0"/>
                    <a:pt x="7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50"/>
          <p:cNvGrpSpPr/>
          <p:nvPr/>
        </p:nvGrpSpPr>
        <p:grpSpPr>
          <a:xfrm>
            <a:off x="-435239" y="-553237"/>
            <a:ext cx="1546317" cy="1537543"/>
            <a:chOff x="12664442" y="-2173737"/>
            <a:chExt cx="1546317" cy="1537543"/>
          </a:xfrm>
        </p:grpSpPr>
        <p:sp>
          <p:nvSpPr>
            <p:cNvPr id="1334" name="Google Shape;1334;p50"/>
            <p:cNvSpPr/>
            <p:nvPr/>
          </p:nvSpPr>
          <p:spPr>
            <a:xfrm rot="10800000" flipH="1">
              <a:off x="12664442" y="-2173737"/>
              <a:ext cx="1546317" cy="1537543"/>
            </a:xfrm>
            <a:custGeom>
              <a:avLst/>
              <a:gdLst/>
              <a:ahLst/>
              <a:cxnLst/>
              <a:rect l="l" t="t" r="r" b="b"/>
              <a:pathLst>
                <a:path w="30314" h="30142" extrusionOk="0">
                  <a:moveTo>
                    <a:pt x="14935" y="9279"/>
                  </a:moveTo>
                  <a:cubicBezTo>
                    <a:pt x="15274" y="9279"/>
                    <a:pt x="15619" y="9308"/>
                    <a:pt x="15969" y="9368"/>
                  </a:cubicBezTo>
                  <a:cubicBezTo>
                    <a:pt x="18423" y="9817"/>
                    <a:pt x="20394" y="11787"/>
                    <a:pt x="20808" y="14207"/>
                  </a:cubicBezTo>
                  <a:cubicBezTo>
                    <a:pt x="21377" y="17933"/>
                    <a:pt x="18542" y="21139"/>
                    <a:pt x="14990" y="21139"/>
                  </a:cubicBezTo>
                  <a:cubicBezTo>
                    <a:pt x="14654" y="21139"/>
                    <a:pt x="14311" y="21110"/>
                    <a:pt x="13965" y="21051"/>
                  </a:cubicBezTo>
                  <a:cubicBezTo>
                    <a:pt x="11510" y="20636"/>
                    <a:pt x="9506" y="18666"/>
                    <a:pt x="9125" y="16211"/>
                  </a:cubicBezTo>
                  <a:cubicBezTo>
                    <a:pt x="8525" y="12486"/>
                    <a:pt x="11358" y="9279"/>
                    <a:pt x="14935" y="9279"/>
                  </a:cubicBezTo>
                  <a:close/>
                  <a:moveTo>
                    <a:pt x="14172" y="0"/>
                  </a:moveTo>
                  <a:cubicBezTo>
                    <a:pt x="13584" y="0"/>
                    <a:pt x="12997" y="346"/>
                    <a:pt x="12755" y="899"/>
                  </a:cubicBezTo>
                  <a:lnTo>
                    <a:pt x="11856" y="2904"/>
                  </a:lnTo>
                  <a:cubicBezTo>
                    <a:pt x="11752" y="2939"/>
                    <a:pt x="11718" y="2939"/>
                    <a:pt x="11649" y="2939"/>
                  </a:cubicBezTo>
                  <a:lnTo>
                    <a:pt x="9920" y="1694"/>
                  </a:lnTo>
                  <a:cubicBezTo>
                    <a:pt x="9616" y="1485"/>
                    <a:pt x="9291" y="1380"/>
                    <a:pt x="8974" y="1380"/>
                  </a:cubicBezTo>
                  <a:cubicBezTo>
                    <a:pt x="8714" y="1380"/>
                    <a:pt x="8460" y="1450"/>
                    <a:pt x="8227" y="1590"/>
                  </a:cubicBezTo>
                  <a:lnTo>
                    <a:pt x="7466" y="2040"/>
                  </a:lnTo>
                  <a:lnTo>
                    <a:pt x="6740" y="2455"/>
                  </a:lnTo>
                  <a:cubicBezTo>
                    <a:pt x="6222" y="2766"/>
                    <a:pt x="5911" y="3353"/>
                    <a:pt x="5980" y="3975"/>
                  </a:cubicBezTo>
                  <a:lnTo>
                    <a:pt x="6187" y="6049"/>
                  </a:lnTo>
                  <a:lnTo>
                    <a:pt x="5980" y="6257"/>
                  </a:lnTo>
                  <a:lnTo>
                    <a:pt x="3941" y="6049"/>
                  </a:lnTo>
                  <a:cubicBezTo>
                    <a:pt x="3906" y="6047"/>
                    <a:pt x="3871" y="6046"/>
                    <a:pt x="3837" y="6046"/>
                  </a:cubicBezTo>
                  <a:cubicBezTo>
                    <a:pt x="3254" y="6046"/>
                    <a:pt x="2713" y="6320"/>
                    <a:pt x="2420" y="6810"/>
                  </a:cubicBezTo>
                  <a:lnTo>
                    <a:pt x="2005" y="7570"/>
                  </a:lnTo>
                  <a:lnTo>
                    <a:pt x="1556" y="8296"/>
                  </a:lnTo>
                  <a:cubicBezTo>
                    <a:pt x="1245" y="8815"/>
                    <a:pt x="1314" y="9506"/>
                    <a:pt x="1659" y="9990"/>
                  </a:cubicBezTo>
                  <a:lnTo>
                    <a:pt x="2835" y="11580"/>
                  </a:lnTo>
                  <a:cubicBezTo>
                    <a:pt x="2765" y="11753"/>
                    <a:pt x="2731" y="11822"/>
                    <a:pt x="2696" y="12064"/>
                  </a:cubicBezTo>
                  <a:lnTo>
                    <a:pt x="933" y="12824"/>
                  </a:lnTo>
                  <a:cubicBezTo>
                    <a:pt x="346" y="13101"/>
                    <a:pt x="0" y="13654"/>
                    <a:pt x="0" y="14241"/>
                  </a:cubicBezTo>
                  <a:lnTo>
                    <a:pt x="0" y="15105"/>
                  </a:lnTo>
                  <a:lnTo>
                    <a:pt x="0" y="15970"/>
                  </a:lnTo>
                  <a:cubicBezTo>
                    <a:pt x="0" y="16592"/>
                    <a:pt x="346" y="17145"/>
                    <a:pt x="933" y="17421"/>
                  </a:cubicBezTo>
                  <a:lnTo>
                    <a:pt x="2662" y="18182"/>
                  </a:lnTo>
                  <a:cubicBezTo>
                    <a:pt x="2696" y="18389"/>
                    <a:pt x="2731" y="18527"/>
                    <a:pt x="2835" y="18735"/>
                  </a:cubicBezTo>
                  <a:lnTo>
                    <a:pt x="1728" y="20221"/>
                  </a:lnTo>
                  <a:cubicBezTo>
                    <a:pt x="1383" y="20739"/>
                    <a:pt x="1348" y="21396"/>
                    <a:pt x="1659" y="21915"/>
                  </a:cubicBezTo>
                  <a:lnTo>
                    <a:pt x="2074" y="22641"/>
                  </a:lnTo>
                  <a:lnTo>
                    <a:pt x="2523" y="23366"/>
                  </a:lnTo>
                  <a:cubicBezTo>
                    <a:pt x="2819" y="23859"/>
                    <a:pt x="3364" y="24164"/>
                    <a:pt x="3921" y="24164"/>
                  </a:cubicBezTo>
                  <a:cubicBezTo>
                    <a:pt x="3950" y="24164"/>
                    <a:pt x="3980" y="24163"/>
                    <a:pt x="4010" y="24161"/>
                  </a:cubicBezTo>
                  <a:lnTo>
                    <a:pt x="5842" y="23989"/>
                  </a:lnTo>
                  <a:cubicBezTo>
                    <a:pt x="6015" y="24161"/>
                    <a:pt x="6153" y="24334"/>
                    <a:pt x="6326" y="24438"/>
                  </a:cubicBezTo>
                  <a:lnTo>
                    <a:pt x="6153" y="26235"/>
                  </a:lnTo>
                  <a:cubicBezTo>
                    <a:pt x="6118" y="26823"/>
                    <a:pt x="6395" y="27445"/>
                    <a:pt x="6913" y="27722"/>
                  </a:cubicBezTo>
                  <a:lnTo>
                    <a:pt x="7674" y="28171"/>
                  </a:lnTo>
                  <a:lnTo>
                    <a:pt x="8400" y="28586"/>
                  </a:lnTo>
                  <a:cubicBezTo>
                    <a:pt x="8638" y="28729"/>
                    <a:pt x="8914" y="28799"/>
                    <a:pt x="9189" y="28799"/>
                  </a:cubicBezTo>
                  <a:cubicBezTo>
                    <a:pt x="9511" y="28799"/>
                    <a:pt x="9832" y="28703"/>
                    <a:pt x="10093" y="28517"/>
                  </a:cubicBezTo>
                  <a:lnTo>
                    <a:pt x="11545" y="27480"/>
                  </a:lnTo>
                  <a:cubicBezTo>
                    <a:pt x="11752" y="27514"/>
                    <a:pt x="11994" y="27618"/>
                    <a:pt x="12236" y="27652"/>
                  </a:cubicBezTo>
                  <a:lnTo>
                    <a:pt x="12962" y="29242"/>
                  </a:lnTo>
                  <a:cubicBezTo>
                    <a:pt x="13239" y="29796"/>
                    <a:pt x="13792" y="30141"/>
                    <a:pt x="14414" y="30141"/>
                  </a:cubicBezTo>
                  <a:lnTo>
                    <a:pt x="16142" y="30141"/>
                  </a:lnTo>
                  <a:cubicBezTo>
                    <a:pt x="16730" y="30141"/>
                    <a:pt x="17283" y="29796"/>
                    <a:pt x="17559" y="29242"/>
                  </a:cubicBezTo>
                  <a:lnTo>
                    <a:pt x="18320" y="27549"/>
                  </a:lnTo>
                  <a:cubicBezTo>
                    <a:pt x="18562" y="27514"/>
                    <a:pt x="18700" y="27445"/>
                    <a:pt x="18942" y="27376"/>
                  </a:cubicBezTo>
                  <a:lnTo>
                    <a:pt x="20394" y="28413"/>
                  </a:lnTo>
                  <a:cubicBezTo>
                    <a:pt x="20687" y="28608"/>
                    <a:pt x="21024" y="28715"/>
                    <a:pt x="21355" y="28715"/>
                  </a:cubicBezTo>
                  <a:cubicBezTo>
                    <a:pt x="21610" y="28715"/>
                    <a:pt x="21862" y="28652"/>
                    <a:pt x="22087" y="28517"/>
                  </a:cubicBezTo>
                  <a:lnTo>
                    <a:pt x="22813" y="28067"/>
                  </a:lnTo>
                  <a:lnTo>
                    <a:pt x="23574" y="27652"/>
                  </a:lnTo>
                  <a:cubicBezTo>
                    <a:pt x="24092" y="27341"/>
                    <a:pt x="24369" y="26754"/>
                    <a:pt x="24334" y="26132"/>
                  </a:cubicBezTo>
                  <a:lnTo>
                    <a:pt x="24161" y="24196"/>
                  </a:lnTo>
                  <a:lnTo>
                    <a:pt x="24507" y="23850"/>
                  </a:lnTo>
                  <a:lnTo>
                    <a:pt x="26408" y="24023"/>
                  </a:lnTo>
                  <a:cubicBezTo>
                    <a:pt x="26438" y="24025"/>
                    <a:pt x="26467" y="24026"/>
                    <a:pt x="26497" y="24026"/>
                  </a:cubicBezTo>
                  <a:cubicBezTo>
                    <a:pt x="27058" y="24026"/>
                    <a:pt x="27633" y="23720"/>
                    <a:pt x="27929" y="23228"/>
                  </a:cubicBezTo>
                  <a:lnTo>
                    <a:pt x="28344" y="22502"/>
                  </a:lnTo>
                  <a:lnTo>
                    <a:pt x="28793" y="21776"/>
                  </a:lnTo>
                  <a:cubicBezTo>
                    <a:pt x="29070" y="21258"/>
                    <a:pt x="29035" y="20567"/>
                    <a:pt x="28689" y="20083"/>
                  </a:cubicBezTo>
                  <a:lnTo>
                    <a:pt x="27480" y="18389"/>
                  </a:lnTo>
                  <a:cubicBezTo>
                    <a:pt x="27514" y="18285"/>
                    <a:pt x="27514" y="18182"/>
                    <a:pt x="27583" y="18043"/>
                  </a:cubicBezTo>
                  <a:lnTo>
                    <a:pt x="29381" y="17248"/>
                  </a:lnTo>
                  <a:cubicBezTo>
                    <a:pt x="29934" y="16972"/>
                    <a:pt x="30314" y="16419"/>
                    <a:pt x="30314" y="15797"/>
                  </a:cubicBezTo>
                  <a:lnTo>
                    <a:pt x="30314" y="14933"/>
                  </a:lnTo>
                  <a:lnTo>
                    <a:pt x="30314" y="14068"/>
                  </a:lnTo>
                  <a:cubicBezTo>
                    <a:pt x="30314" y="13481"/>
                    <a:pt x="29968" y="12928"/>
                    <a:pt x="29381" y="12651"/>
                  </a:cubicBezTo>
                  <a:lnTo>
                    <a:pt x="27307" y="11822"/>
                  </a:lnTo>
                  <a:cubicBezTo>
                    <a:pt x="27272" y="11753"/>
                    <a:pt x="27272" y="11718"/>
                    <a:pt x="27272" y="11614"/>
                  </a:cubicBezTo>
                  <a:lnTo>
                    <a:pt x="28516" y="9886"/>
                  </a:lnTo>
                  <a:cubicBezTo>
                    <a:pt x="28862" y="9368"/>
                    <a:pt x="28931" y="8711"/>
                    <a:pt x="28620" y="8192"/>
                  </a:cubicBezTo>
                  <a:lnTo>
                    <a:pt x="28171" y="7467"/>
                  </a:lnTo>
                  <a:lnTo>
                    <a:pt x="27756" y="6741"/>
                  </a:lnTo>
                  <a:cubicBezTo>
                    <a:pt x="27461" y="6248"/>
                    <a:pt x="26916" y="5943"/>
                    <a:pt x="26329" y="5943"/>
                  </a:cubicBezTo>
                  <a:cubicBezTo>
                    <a:pt x="26298" y="5943"/>
                    <a:pt x="26267" y="5944"/>
                    <a:pt x="26235" y="5946"/>
                  </a:cubicBezTo>
                  <a:lnTo>
                    <a:pt x="23988" y="6188"/>
                  </a:lnTo>
                  <a:lnTo>
                    <a:pt x="23885" y="6084"/>
                  </a:lnTo>
                  <a:lnTo>
                    <a:pt x="24127" y="3941"/>
                  </a:lnTo>
                  <a:cubicBezTo>
                    <a:pt x="24161" y="3319"/>
                    <a:pt x="23850" y="2731"/>
                    <a:pt x="23332" y="2420"/>
                  </a:cubicBezTo>
                  <a:lnTo>
                    <a:pt x="22606" y="1971"/>
                  </a:lnTo>
                  <a:lnTo>
                    <a:pt x="21880" y="1556"/>
                  </a:lnTo>
                  <a:cubicBezTo>
                    <a:pt x="21641" y="1413"/>
                    <a:pt x="21366" y="1343"/>
                    <a:pt x="21091" y="1343"/>
                  </a:cubicBezTo>
                  <a:cubicBezTo>
                    <a:pt x="20769" y="1343"/>
                    <a:pt x="20447" y="1439"/>
                    <a:pt x="20186" y="1625"/>
                  </a:cubicBezTo>
                  <a:lnTo>
                    <a:pt x="18354" y="2939"/>
                  </a:lnTo>
                  <a:cubicBezTo>
                    <a:pt x="18320" y="2939"/>
                    <a:pt x="18285" y="2904"/>
                    <a:pt x="18251" y="2904"/>
                  </a:cubicBezTo>
                  <a:lnTo>
                    <a:pt x="17317" y="899"/>
                  </a:lnTo>
                  <a:cubicBezTo>
                    <a:pt x="17075" y="346"/>
                    <a:pt x="16522" y="0"/>
                    <a:pt x="15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10800000" flipH="1">
              <a:off x="12914798" y="-1925113"/>
              <a:ext cx="1026219" cy="1027954"/>
            </a:xfrm>
            <a:custGeom>
              <a:avLst/>
              <a:gdLst/>
              <a:ahLst/>
              <a:cxnLst/>
              <a:rect l="l" t="t" r="r" b="b"/>
              <a:pathLst>
                <a:path w="20118" h="20152" extrusionOk="0">
                  <a:moveTo>
                    <a:pt x="10059" y="1141"/>
                  </a:moveTo>
                  <a:cubicBezTo>
                    <a:pt x="15036" y="1141"/>
                    <a:pt x="19046" y="5150"/>
                    <a:pt x="19046" y="10128"/>
                  </a:cubicBezTo>
                  <a:cubicBezTo>
                    <a:pt x="19046" y="15105"/>
                    <a:pt x="15036" y="19115"/>
                    <a:pt x="10059" y="19115"/>
                  </a:cubicBezTo>
                  <a:cubicBezTo>
                    <a:pt x="5082" y="19115"/>
                    <a:pt x="1072" y="15105"/>
                    <a:pt x="1072" y="10128"/>
                  </a:cubicBezTo>
                  <a:cubicBezTo>
                    <a:pt x="1072" y="5150"/>
                    <a:pt x="5082" y="1141"/>
                    <a:pt x="10059" y="1141"/>
                  </a:cubicBezTo>
                  <a:close/>
                  <a:moveTo>
                    <a:pt x="10059" y="0"/>
                  </a:moveTo>
                  <a:cubicBezTo>
                    <a:pt x="4494" y="0"/>
                    <a:pt x="0" y="4563"/>
                    <a:pt x="0" y="10093"/>
                  </a:cubicBezTo>
                  <a:cubicBezTo>
                    <a:pt x="0" y="15658"/>
                    <a:pt x="4528" y="20152"/>
                    <a:pt x="10059" y="20152"/>
                  </a:cubicBezTo>
                  <a:cubicBezTo>
                    <a:pt x="15624" y="20152"/>
                    <a:pt x="20117" y="15658"/>
                    <a:pt x="20117" y="10093"/>
                  </a:cubicBezTo>
                  <a:cubicBezTo>
                    <a:pt x="20117" y="4494"/>
                    <a:pt x="15589" y="0"/>
                    <a:pt x="10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FE3D9E-761C-459B-82B2-4C53D09527E1}"/>
              </a:ext>
            </a:extLst>
          </p:cNvPr>
          <p:cNvSpPr txBox="1"/>
          <p:nvPr/>
        </p:nvSpPr>
        <p:spPr>
          <a:xfrm>
            <a:off x="4366177" y="1596841"/>
            <a:ext cx="64019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0" i="0" dirty="0" err="1">
                <a:solidFill>
                  <a:srgbClr val="FF0000"/>
                </a:solidFill>
                <a:effectLst/>
                <a:latin typeface="+mj-lt"/>
              </a:rPr>
              <a:t>digitalRead</a:t>
            </a:r>
            <a:r>
              <a:rPr lang="pt-PT" sz="4000" b="0" i="0" dirty="0">
                <a:solidFill>
                  <a:srgbClr val="FF0000"/>
                </a:solidFill>
                <a:effectLst/>
                <a:latin typeface="+mj-lt"/>
              </a:rPr>
              <a:t>(</a:t>
            </a:r>
            <a:r>
              <a:rPr lang="pt-PT" sz="4000" b="0" i="0" dirty="0">
                <a:solidFill>
                  <a:schemeClr val="accent3"/>
                </a:solidFill>
                <a:effectLst/>
                <a:latin typeface="+mj-lt"/>
              </a:rPr>
              <a:t>pino</a:t>
            </a:r>
            <a:r>
              <a:rPr lang="pt-PT" sz="4000" b="0" i="0" dirty="0">
                <a:solidFill>
                  <a:srgbClr val="FF0000"/>
                </a:solidFill>
                <a:effectLst/>
                <a:latin typeface="+mj-lt"/>
              </a:rPr>
              <a:t>)</a:t>
            </a:r>
          </a:p>
          <a:p>
            <a:endParaRPr lang="pt-PT" sz="4000" b="0" i="0" dirty="0">
              <a:solidFill>
                <a:srgbClr val="FF0000"/>
              </a:solidFill>
              <a:effectLst/>
              <a:latin typeface="+mj-lt"/>
            </a:endParaRPr>
          </a:p>
          <a:p>
            <a:r>
              <a:rPr lang="pt-PT" sz="4000" b="0" i="0" dirty="0" err="1">
                <a:solidFill>
                  <a:srgbClr val="FF0000"/>
                </a:solidFill>
                <a:effectLst/>
                <a:latin typeface="+mj-lt"/>
              </a:rPr>
              <a:t>digitalWrite</a:t>
            </a:r>
            <a:r>
              <a:rPr lang="pt-PT" sz="4000" b="0" i="0" dirty="0">
                <a:solidFill>
                  <a:srgbClr val="FF0000"/>
                </a:solidFill>
                <a:effectLst/>
                <a:latin typeface="+mj-lt"/>
              </a:rPr>
              <a:t>(</a:t>
            </a:r>
            <a:r>
              <a:rPr lang="pt-PT" sz="4000" b="0" i="0" dirty="0">
                <a:solidFill>
                  <a:schemeClr val="accent3"/>
                </a:solidFill>
                <a:effectLst/>
                <a:latin typeface="+mj-lt"/>
              </a:rPr>
              <a:t>pino</a:t>
            </a:r>
            <a:r>
              <a:rPr lang="pt-PT" sz="4000" b="0" i="0" dirty="0">
                <a:solidFill>
                  <a:srgbClr val="FF0000"/>
                </a:solidFill>
                <a:effectLst/>
                <a:latin typeface="+mj-lt"/>
              </a:rPr>
              <a:t>)</a:t>
            </a:r>
            <a:endParaRPr lang="pt-PT" sz="4000" dirty="0">
              <a:solidFill>
                <a:srgbClr val="FF0000"/>
              </a:solidFill>
              <a:latin typeface="+mj-lt"/>
            </a:endParaRPr>
          </a:p>
          <a:p>
            <a:endParaRPr lang="pt-PT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154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Montagem do comboio e circuito elétrico</a:t>
            </a:r>
            <a:endParaRPr dirty="0"/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Comboio</a:t>
            </a:r>
            <a:endParaRPr dirty="0"/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578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1F98E-BA6F-47E5-A760-9684F142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Peças impressas em 3D</a:t>
            </a:r>
          </a:p>
        </p:txBody>
      </p:sp>
      <p:sp>
        <p:nvSpPr>
          <p:cNvPr id="7" name="Google Shape;2412;p68">
            <a:extLst>
              <a:ext uri="{FF2B5EF4-FFF2-40B4-BE49-F238E27FC236}">
                <a16:creationId xmlns:a16="http://schemas.microsoft.com/office/drawing/2014/main" id="{B7366866-8D8D-41BE-A999-D63EED626A1A}"/>
              </a:ext>
            </a:extLst>
          </p:cNvPr>
          <p:cNvSpPr txBox="1">
            <a:spLocks/>
          </p:cNvSpPr>
          <p:nvPr/>
        </p:nvSpPr>
        <p:spPr>
          <a:xfrm>
            <a:off x="6019800" y="549365"/>
            <a:ext cx="2246400" cy="1908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9999" indent="-178899"/>
            <a:endParaRPr lang="en-US" dirty="0"/>
          </a:p>
        </p:txBody>
      </p:sp>
      <p:sp>
        <p:nvSpPr>
          <p:cNvPr id="8" name="Google Shape;2414;p68">
            <a:extLst>
              <a:ext uri="{FF2B5EF4-FFF2-40B4-BE49-F238E27FC236}">
                <a16:creationId xmlns:a16="http://schemas.microsoft.com/office/drawing/2014/main" id="{9AF0B1EA-A288-4AAC-B8CA-01F8EBC1A35A}"/>
              </a:ext>
            </a:extLst>
          </p:cNvPr>
          <p:cNvSpPr txBox="1">
            <a:spLocks/>
          </p:cNvSpPr>
          <p:nvPr/>
        </p:nvSpPr>
        <p:spPr>
          <a:xfrm>
            <a:off x="6019800" y="117957"/>
            <a:ext cx="2246400" cy="431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dirty="0"/>
              <a:t>Roda</a:t>
            </a:r>
          </a:p>
        </p:txBody>
      </p:sp>
      <p:sp>
        <p:nvSpPr>
          <p:cNvPr id="9" name="Google Shape;2412;p68">
            <a:extLst>
              <a:ext uri="{FF2B5EF4-FFF2-40B4-BE49-F238E27FC236}">
                <a16:creationId xmlns:a16="http://schemas.microsoft.com/office/drawing/2014/main" id="{FD239349-82E8-4DC7-8AA1-15A036630B60}"/>
              </a:ext>
            </a:extLst>
          </p:cNvPr>
          <p:cNvSpPr txBox="1">
            <a:spLocks/>
          </p:cNvSpPr>
          <p:nvPr/>
        </p:nvSpPr>
        <p:spPr>
          <a:xfrm>
            <a:off x="3607200" y="3105081"/>
            <a:ext cx="2246400" cy="1908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00" indent="0">
              <a:buNone/>
            </a:pPr>
            <a:endParaRPr lang="en-US" dirty="0"/>
          </a:p>
        </p:txBody>
      </p:sp>
      <p:sp>
        <p:nvSpPr>
          <p:cNvPr id="10" name="Google Shape;2414;p68">
            <a:extLst>
              <a:ext uri="{FF2B5EF4-FFF2-40B4-BE49-F238E27FC236}">
                <a16:creationId xmlns:a16="http://schemas.microsoft.com/office/drawing/2014/main" id="{3F757F1D-C29D-4EEF-A44E-03706E67D263}"/>
              </a:ext>
            </a:extLst>
          </p:cNvPr>
          <p:cNvSpPr txBox="1">
            <a:spLocks/>
          </p:cNvSpPr>
          <p:nvPr/>
        </p:nvSpPr>
        <p:spPr>
          <a:xfrm>
            <a:off x="3607200" y="2673673"/>
            <a:ext cx="2246400" cy="431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dirty="0"/>
              <a:t>Eixo 1</a:t>
            </a:r>
          </a:p>
        </p:txBody>
      </p:sp>
      <p:sp>
        <p:nvSpPr>
          <p:cNvPr id="11" name="Google Shape;2412;p68">
            <a:extLst>
              <a:ext uri="{FF2B5EF4-FFF2-40B4-BE49-F238E27FC236}">
                <a16:creationId xmlns:a16="http://schemas.microsoft.com/office/drawing/2014/main" id="{B68E173C-C54C-4C29-94C4-C35D25D89B8C}"/>
              </a:ext>
            </a:extLst>
          </p:cNvPr>
          <p:cNvSpPr txBox="1">
            <a:spLocks/>
          </p:cNvSpPr>
          <p:nvPr/>
        </p:nvSpPr>
        <p:spPr>
          <a:xfrm>
            <a:off x="6038760" y="3105081"/>
            <a:ext cx="2246400" cy="1908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00" indent="0">
              <a:buNone/>
            </a:pPr>
            <a:endParaRPr lang="en-US" dirty="0"/>
          </a:p>
        </p:txBody>
      </p:sp>
      <p:sp>
        <p:nvSpPr>
          <p:cNvPr id="12" name="Google Shape;2414;p68">
            <a:extLst>
              <a:ext uri="{FF2B5EF4-FFF2-40B4-BE49-F238E27FC236}">
                <a16:creationId xmlns:a16="http://schemas.microsoft.com/office/drawing/2014/main" id="{5C611AD2-7566-4406-833F-1C6EEEF0C7E0}"/>
              </a:ext>
            </a:extLst>
          </p:cNvPr>
          <p:cNvSpPr txBox="1">
            <a:spLocks/>
          </p:cNvSpPr>
          <p:nvPr/>
        </p:nvSpPr>
        <p:spPr>
          <a:xfrm>
            <a:off x="6038760" y="2673673"/>
            <a:ext cx="2246400" cy="431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dirty="0"/>
              <a:t>Eixo 2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9E23064-820F-49F9-851E-FC9A53F48028}"/>
              </a:ext>
            </a:extLst>
          </p:cNvPr>
          <p:cNvSpPr/>
          <p:nvPr/>
        </p:nvSpPr>
        <p:spPr>
          <a:xfrm>
            <a:off x="3607200" y="464820"/>
            <a:ext cx="2246400" cy="2005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Google Shape;2412;p68">
            <a:extLst>
              <a:ext uri="{FF2B5EF4-FFF2-40B4-BE49-F238E27FC236}">
                <a16:creationId xmlns:a16="http://schemas.microsoft.com/office/drawing/2014/main" id="{E146A131-C6F1-4DBF-986A-32156E3C2010}"/>
              </a:ext>
            </a:extLst>
          </p:cNvPr>
          <p:cNvSpPr txBox="1">
            <a:spLocks/>
          </p:cNvSpPr>
          <p:nvPr/>
        </p:nvSpPr>
        <p:spPr>
          <a:xfrm>
            <a:off x="3607200" y="549357"/>
            <a:ext cx="2246400" cy="19086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9999" indent="-178899"/>
            <a:endParaRPr lang="en-US" dirty="0"/>
          </a:p>
        </p:txBody>
      </p:sp>
      <p:sp>
        <p:nvSpPr>
          <p:cNvPr id="6" name="Google Shape;2414;p68">
            <a:extLst>
              <a:ext uri="{FF2B5EF4-FFF2-40B4-BE49-F238E27FC236}">
                <a16:creationId xmlns:a16="http://schemas.microsoft.com/office/drawing/2014/main" id="{CF28913D-5C69-435F-924D-614533B56D51}"/>
              </a:ext>
            </a:extLst>
          </p:cNvPr>
          <p:cNvSpPr txBox="1">
            <a:spLocks/>
          </p:cNvSpPr>
          <p:nvPr/>
        </p:nvSpPr>
        <p:spPr>
          <a:xfrm>
            <a:off x="3607200" y="129819"/>
            <a:ext cx="2246400" cy="431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rancois One"/>
              <a:buNone/>
              <a:defRPr sz="2400" b="0" i="0" u="none" strike="noStrike" cap="none">
                <a:solidFill>
                  <a:schemeClr val="accent6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dirty="0"/>
              <a:t>Suporte</a:t>
            </a:r>
          </a:p>
        </p:txBody>
      </p:sp>
      <p:sp>
        <p:nvSpPr>
          <p:cNvPr id="22" name="Google Shape;2412;p68">
            <a:extLst>
              <a:ext uri="{FF2B5EF4-FFF2-40B4-BE49-F238E27FC236}">
                <a16:creationId xmlns:a16="http://schemas.microsoft.com/office/drawing/2014/main" id="{A139C716-72F9-4005-92B3-06F368D9D003}"/>
              </a:ext>
            </a:extLst>
          </p:cNvPr>
          <p:cNvSpPr txBox="1">
            <a:spLocks/>
          </p:cNvSpPr>
          <p:nvPr/>
        </p:nvSpPr>
        <p:spPr>
          <a:xfrm>
            <a:off x="3607200" y="3105073"/>
            <a:ext cx="2246400" cy="19086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9999" indent="-178899"/>
            <a:endParaRPr lang="en-US" dirty="0"/>
          </a:p>
        </p:txBody>
      </p:sp>
      <p:sp>
        <p:nvSpPr>
          <p:cNvPr id="23" name="Google Shape;2412;p68">
            <a:extLst>
              <a:ext uri="{FF2B5EF4-FFF2-40B4-BE49-F238E27FC236}">
                <a16:creationId xmlns:a16="http://schemas.microsoft.com/office/drawing/2014/main" id="{33B811FE-0830-4E12-AA93-FAED660B6AE8}"/>
              </a:ext>
            </a:extLst>
          </p:cNvPr>
          <p:cNvSpPr txBox="1">
            <a:spLocks/>
          </p:cNvSpPr>
          <p:nvPr/>
        </p:nvSpPr>
        <p:spPr>
          <a:xfrm>
            <a:off x="6019800" y="549365"/>
            <a:ext cx="2246400" cy="19086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9999" indent="-178899"/>
            <a:endParaRPr lang="en-US" dirty="0"/>
          </a:p>
        </p:txBody>
      </p:sp>
      <p:sp>
        <p:nvSpPr>
          <p:cNvPr id="24" name="Google Shape;2412;p68">
            <a:extLst>
              <a:ext uri="{FF2B5EF4-FFF2-40B4-BE49-F238E27FC236}">
                <a16:creationId xmlns:a16="http://schemas.microsoft.com/office/drawing/2014/main" id="{36BFB0BF-F3DA-4829-B4F8-97D44F7F1E31}"/>
              </a:ext>
            </a:extLst>
          </p:cNvPr>
          <p:cNvSpPr txBox="1">
            <a:spLocks/>
          </p:cNvSpPr>
          <p:nvPr/>
        </p:nvSpPr>
        <p:spPr>
          <a:xfrm>
            <a:off x="6038760" y="3105073"/>
            <a:ext cx="2246400" cy="19086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9999" indent="-178899"/>
            <a:endParaRPr lang="en-US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57A8B0-F272-488B-B997-DBF30C5A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28" y="3051006"/>
            <a:ext cx="1191352" cy="1962667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D34E38F-B309-485B-B86E-393C9ECF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554" y="2977312"/>
            <a:ext cx="1314891" cy="2166188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F3F8AC52-AC26-46AD-A9D9-AF654109C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73" y="581001"/>
            <a:ext cx="3250974" cy="1973363"/>
          </a:xfrm>
          <a:prstGeom prst="rect">
            <a:avLst/>
          </a:prstGeom>
        </p:spPr>
      </p:pic>
      <p:pic>
        <p:nvPicPr>
          <p:cNvPr id="32" name="Imagem 31" descr="Uma imagem com brinquedo, gráficos de vetor&#10;&#10;Descrição gerada automaticamente">
            <a:extLst>
              <a:ext uri="{FF2B5EF4-FFF2-40B4-BE49-F238E27FC236}">
                <a16:creationId xmlns:a16="http://schemas.microsoft.com/office/drawing/2014/main" id="{8B565616-202C-4332-8A46-AB7DC4440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608" y="711211"/>
            <a:ext cx="2276992" cy="13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8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8CD8EA6F-84DD-464D-B927-AE6E06A83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5840" y="3030775"/>
            <a:ext cx="3608160" cy="1046700"/>
          </a:xfrm>
        </p:spPr>
        <p:txBody>
          <a:bodyPr/>
          <a:lstStyle/>
          <a:p>
            <a:r>
              <a:rPr lang="pt-PT" dirty="0"/>
              <a:t>Apenas é necessário ligar os contactos metálicos instalados no comboio ao motor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D497273-FFCA-497E-BCCC-BFA89AD3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do circuito elétrico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E2599E-115C-429B-981B-AE5FAEE2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77" y="766116"/>
            <a:ext cx="4461703" cy="36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Construção do trilho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Sistema de alimentação</a:t>
            </a:r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Trilho</a:t>
            </a:r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157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8CD8EA6F-84DD-464D-B927-AE6E06A83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5840" y="3030775"/>
            <a:ext cx="3608160" cy="1046700"/>
          </a:xfrm>
        </p:spPr>
        <p:txBody>
          <a:bodyPr/>
          <a:lstStyle/>
          <a:p>
            <a:r>
              <a:rPr lang="pt-PT" dirty="0"/>
              <a:t>O trilho elétrico vai fornecer energia para o comboio andar. Para parar o comboio, apenas desliga-se a sua alimentação.</a:t>
            </a:r>
          </a:p>
          <a:p>
            <a:endParaRPr lang="pt-PT" dirty="0"/>
          </a:p>
          <a:p>
            <a:r>
              <a:rPr lang="pt-PT" dirty="0"/>
              <a:t>O circuito de alimentação é fechado pelo circuito do comboio.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D497273-FFCA-497E-BCCC-BFA89AD3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do circuito elétrico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1A3D385-C261-44BA-B9FB-4F3CEB0C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42" y="350519"/>
            <a:ext cx="2477938" cy="44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Construção, circuito e programação</a:t>
            </a:r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Passagem de nível</a:t>
            </a:r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906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4C2222F9-E1ED-4E6A-B9F9-64D3284F5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076" y="2996698"/>
            <a:ext cx="3135900" cy="1046700"/>
          </a:xfrm>
        </p:spPr>
        <p:txBody>
          <a:bodyPr/>
          <a:lstStyle/>
          <a:p>
            <a:r>
              <a:rPr lang="pt-PT" dirty="0"/>
              <a:t>1 Sensores IR</a:t>
            </a:r>
          </a:p>
          <a:p>
            <a:r>
              <a:rPr lang="pt-PT" dirty="0"/>
              <a:t>1 servo motor</a:t>
            </a:r>
          </a:p>
          <a:p>
            <a:r>
              <a:rPr lang="pt-PT" dirty="0"/>
              <a:t>4 </a:t>
            </a:r>
            <a:r>
              <a:rPr lang="pt-PT" dirty="0" err="1"/>
              <a:t>Led’s</a:t>
            </a:r>
            <a:r>
              <a:rPr lang="pt-PT" dirty="0"/>
              <a:t> com resistência</a:t>
            </a:r>
          </a:p>
          <a:p>
            <a:r>
              <a:rPr lang="pt-PT" dirty="0"/>
              <a:t>1 Arduino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A92E42-BC20-4C99-A156-2C310C31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65" y="788733"/>
            <a:ext cx="3135900" cy="2031900"/>
          </a:xfrm>
        </p:spPr>
        <p:txBody>
          <a:bodyPr/>
          <a:lstStyle/>
          <a:p>
            <a:r>
              <a:rPr lang="pt-PT" dirty="0"/>
              <a:t>Diagrama do circuito das passagens de nível</a:t>
            </a:r>
          </a:p>
        </p:txBody>
      </p:sp>
      <p:pic>
        <p:nvPicPr>
          <p:cNvPr id="7" name="Imagem 6" descr="Uma imagem com água, exterior, praia, arenoso&#10;&#10;Descrição gerada automaticamente">
            <a:extLst>
              <a:ext uri="{FF2B5EF4-FFF2-40B4-BE49-F238E27FC236}">
                <a16:creationId xmlns:a16="http://schemas.microsoft.com/office/drawing/2014/main" id="{AC06A196-7352-4C04-9CD0-C53BD866E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7"/>
          <a:stretch/>
        </p:blipFill>
        <p:spPr>
          <a:xfrm>
            <a:off x="-1" y="0"/>
            <a:ext cx="5654867" cy="5143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CC64453-F922-41AE-A676-BC3BF052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" y="738335"/>
            <a:ext cx="5638828" cy="37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E048D-F858-4617-BF44-5DA48B54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Ligação fio com componente</a:t>
            </a:r>
          </a:p>
        </p:txBody>
      </p:sp>
      <p:pic>
        <p:nvPicPr>
          <p:cNvPr id="3" name="Imagem 2" descr="Uma imagem com parede, interior, luz&#10;&#10;Descrição gerada automaticamente">
            <a:extLst>
              <a:ext uri="{FF2B5EF4-FFF2-40B4-BE49-F238E27FC236}">
                <a16:creationId xmlns:a16="http://schemas.microsoft.com/office/drawing/2014/main" id="{8B33880E-0517-447F-AC70-AF7AF5297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1287779"/>
            <a:ext cx="2721293" cy="36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4C2222F9-E1ED-4E6A-B9F9-64D3284F5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907" y="2638889"/>
            <a:ext cx="3135900" cy="1046700"/>
          </a:xfrm>
        </p:spPr>
        <p:txBody>
          <a:bodyPr/>
          <a:lstStyle/>
          <a:p>
            <a:pPr algn="l"/>
            <a:r>
              <a:rPr lang="pt-PT" dirty="0"/>
              <a:t>O código tem esta estrutura. É</a:t>
            </a:r>
          </a:p>
          <a:p>
            <a:pPr algn="l"/>
            <a:r>
              <a:rPr lang="pt-PT" dirty="0"/>
              <a:t>preciso compreender este</a:t>
            </a:r>
          </a:p>
          <a:p>
            <a:pPr algn="l"/>
            <a:r>
              <a:rPr lang="pt-PT" dirty="0"/>
              <a:t>diagrama antes de começar a</a:t>
            </a:r>
          </a:p>
          <a:p>
            <a:pPr algn="l"/>
            <a:r>
              <a:rPr lang="pt-PT" dirty="0"/>
              <a:t>programar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A92E42-BC20-4C99-A156-2C310C31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68" y="606989"/>
            <a:ext cx="3135900" cy="2031900"/>
          </a:xfrm>
        </p:spPr>
        <p:txBody>
          <a:bodyPr/>
          <a:lstStyle/>
          <a:p>
            <a:pPr algn="l"/>
            <a:r>
              <a:rPr lang="pt-PT" dirty="0"/>
              <a:t>Fluxograma do código</a:t>
            </a:r>
          </a:p>
        </p:txBody>
      </p:sp>
      <p:pic>
        <p:nvPicPr>
          <p:cNvPr id="7" name="Imagem 6" descr="Uma imagem com água, exterior, praia, arenoso&#10;&#10;Descrição gerada automaticamente">
            <a:extLst>
              <a:ext uri="{FF2B5EF4-FFF2-40B4-BE49-F238E27FC236}">
                <a16:creationId xmlns:a16="http://schemas.microsoft.com/office/drawing/2014/main" id="{AC06A196-7352-4C04-9CD0-C53BD866E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7"/>
          <a:stretch/>
        </p:blipFill>
        <p:spPr>
          <a:xfrm>
            <a:off x="3489133" y="0"/>
            <a:ext cx="5654867" cy="5143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A93868-112F-465F-95B6-776CDD31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868" y="348727"/>
            <a:ext cx="56769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7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Construção, circuito e programação</a:t>
            </a:r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Paragem</a:t>
            </a:r>
            <a:endParaRPr dirty="0"/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432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4C2222F9-E1ED-4E6A-B9F9-64D3284F5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076" y="2996698"/>
            <a:ext cx="3135900" cy="1046700"/>
          </a:xfrm>
        </p:spPr>
        <p:txBody>
          <a:bodyPr/>
          <a:lstStyle/>
          <a:p>
            <a:r>
              <a:rPr lang="pt-PT" dirty="0"/>
              <a:t>2 Sensores IR</a:t>
            </a:r>
          </a:p>
          <a:p>
            <a:r>
              <a:rPr lang="pt-PT" dirty="0"/>
              <a:t>1 Relé</a:t>
            </a:r>
          </a:p>
          <a:p>
            <a:r>
              <a:rPr lang="pt-PT" dirty="0"/>
              <a:t>1 Led com resistência</a:t>
            </a:r>
          </a:p>
          <a:p>
            <a:r>
              <a:rPr lang="pt-PT" dirty="0"/>
              <a:t>1 Arduino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A92E42-BC20-4C99-A156-2C310C31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65" y="788733"/>
            <a:ext cx="3135900" cy="2031900"/>
          </a:xfrm>
        </p:spPr>
        <p:txBody>
          <a:bodyPr/>
          <a:lstStyle/>
          <a:p>
            <a:r>
              <a:rPr lang="pt-PT" dirty="0"/>
              <a:t>Diagrama do circuito das paragens</a:t>
            </a:r>
          </a:p>
        </p:txBody>
      </p:sp>
      <p:pic>
        <p:nvPicPr>
          <p:cNvPr id="7" name="Imagem 6" descr="Uma imagem com água, exterior, praia, arenoso&#10;&#10;Descrição gerada automaticamente">
            <a:extLst>
              <a:ext uri="{FF2B5EF4-FFF2-40B4-BE49-F238E27FC236}">
                <a16:creationId xmlns:a16="http://schemas.microsoft.com/office/drawing/2014/main" id="{AC06A196-7352-4C04-9CD0-C53BD866E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7"/>
          <a:stretch/>
        </p:blipFill>
        <p:spPr>
          <a:xfrm>
            <a:off x="-1" y="0"/>
            <a:ext cx="5654867" cy="5143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050D3B4-B845-4E20-B026-D9F30DEA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2" y="40940"/>
            <a:ext cx="4572000" cy="50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2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4C2222F9-E1ED-4E6A-B9F9-64D3284F5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907" y="2638889"/>
            <a:ext cx="3135900" cy="1046700"/>
          </a:xfrm>
        </p:spPr>
        <p:txBody>
          <a:bodyPr/>
          <a:lstStyle/>
          <a:p>
            <a:pPr algn="l"/>
            <a:r>
              <a:rPr lang="pt-PT" dirty="0"/>
              <a:t>O código tem esta estrutura. É</a:t>
            </a:r>
          </a:p>
          <a:p>
            <a:pPr algn="l"/>
            <a:r>
              <a:rPr lang="pt-PT" dirty="0"/>
              <a:t>preciso compreender este</a:t>
            </a:r>
          </a:p>
          <a:p>
            <a:pPr algn="l"/>
            <a:r>
              <a:rPr lang="pt-PT" dirty="0"/>
              <a:t>diagrama antes de começar a</a:t>
            </a:r>
          </a:p>
          <a:p>
            <a:pPr algn="l"/>
            <a:r>
              <a:rPr lang="pt-PT" dirty="0"/>
              <a:t>programar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A92E42-BC20-4C99-A156-2C310C31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68" y="606989"/>
            <a:ext cx="3135900" cy="2031900"/>
          </a:xfrm>
        </p:spPr>
        <p:txBody>
          <a:bodyPr/>
          <a:lstStyle/>
          <a:p>
            <a:pPr algn="l"/>
            <a:r>
              <a:rPr lang="pt-PT" dirty="0"/>
              <a:t>Fluxograma do código</a:t>
            </a:r>
          </a:p>
        </p:txBody>
      </p:sp>
      <p:pic>
        <p:nvPicPr>
          <p:cNvPr id="7" name="Imagem 6" descr="Uma imagem com água, exterior, praia, arenoso&#10;&#10;Descrição gerada automaticamente">
            <a:extLst>
              <a:ext uri="{FF2B5EF4-FFF2-40B4-BE49-F238E27FC236}">
                <a16:creationId xmlns:a16="http://schemas.microsoft.com/office/drawing/2014/main" id="{AC06A196-7352-4C04-9CD0-C53BD866E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7"/>
          <a:stretch/>
        </p:blipFill>
        <p:spPr>
          <a:xfrm>
            <a:off x="3489133" y="0"/>
            <a:ext cx="5654867" cy="5143500"/>
          </a:xfrm>
          <a:prstGeom prst="rect">
            <a:avLst/>
          </a:prstGeom>
        </p:spPr>
      </p:pic>
      <p:pic>
        <p:nvPicPr>
          <p:cNvPr id="9" name="Imagem 8" descr="Uma imagem com texto, cartão-de-visita&#10;&#10;Descrição gerada automaticamente">
            <a:extLst>
              <a:ext uri="{FF2B5EF4-FFF2-40B4-BE49-F238E27FC236}">
                <a16:creationId xmlns:a16="http://schemas.microsoft.com/office/drawing/2014/main" id="{D3D53911-AD31-4C75-8BE5-7B8A0EE5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37" y="267157"/>
            <a:ext cx="5053381" cy="47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95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 txBox="1">
            <a:spLocks noGrp="1"/>
          </p:cNvSpPr>
          <p:nvPr>
            <p:ph type="ctrTitle"/>
          </p:nvPr>
        </p:nvSpPr>
        <p:spPr>
          <a:xfrm>
            <a:off x="1332900" y="1864759"/>
            <a:ext cx="6478200" cy="87713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Carro inteligente</a:t>
            </a:r>
            <a:endParaRPr dirty="0"/>
          </a:p>
        </p:txBody>
      </p:sp>
      <p:sp>
        <p:nvSpPr>
          <p:cNvPr id="551" name="Google Shape;551;p38"/>
          <p:cNvSpPr txBox="1">
            <a:spLocks noGrp="1"/>
          </p:cNvSpPr>
          <p:nvPr>
            <p:ph type="subTitle" idx="1"/>
          </p:nvPr>
        </p:nvSpPr>
        <p:spPr>
          <a:xfrm>
            <a:off x="1332900" y="3434625"/>
            <a:ext cx="6478200" cy="73863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 de dezembro de 2021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Sessão nº8</a:t>
            </a:r>
            <a:endParaRPr dirty="0"/>
          </a:p>
        </p:txBody>
      </p:sp>
      <p:grpSp>
        <p:nvGrpSpPr>
          <p:cNvPr id="552" name="Google Shape;552;p38"/>
          <p:cNvGrpSpPr/>
          <p:nvPr/>
        </p:nvGrpSpPr>
        <p:grpSpPr>
          <a:xfrm>
            <a:off x="720000" y="-480537"/>
            <a:ext cx="782675" cy="2694724"/>
            <a:chOff x="5889600" y="-2416000"/>
            <a:chExt cx="782675" cy="2694724"/>
          </a:xfrm>
        </p:grpSpPr>
        <p:sp>
          <p:nvSpPr>
            <p:cNvPr id="553" name="Google Shape;553;p38"/>
            <p:cNvSpPr/>
            <p:nvPr/>
          </p:nvSpPr>
          <p:spPr>
            <a:xfrm>
              <a:off x="6161205" y="-2416000"/>
              <a:ext cx="44061" cy="1188495"/>
            </a:xfrm>
            <a:custGeom>
              <a:avLst/>
              <a:gdLst/>
              <a:ahLst/>
              <a:cxnLst/>
              <a:rect l="l" t="t" r="r" b="b"/>
              <a:pathLst>
                <a:path w="1369" h="36927" extrusionOk="0">
                  <a:moveTo>
                    <a:pt x="0" y="0"/>
                  </a:moveTo>
                  <a:lnTo>
                    <a:pt x="1368" y="0"/>
                  </a:lnTo>
                  <a:lnTo>
                    <a:pt x="1368" y="36927"/>
                  </a:lnTo>
                  <a:lnTo>
                    <a:pt x="0" y="369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6316881" y="-2416000"/>
              <a:ext cx="44029" cy="1188495"/>
            </a:xfrm>
            <a:custGeom>
              <a:avLst/>
              <a:gdLst/>
              <a:ahLst/>
              <a:cxnLst/>
              <a:rect l="l" t="t" r="r" b="b"/>
              <a:pathLst>
                <a:path w="1368" h="36927" extrusionOk="0">
                  <a:moveTo>
                    <a:pt x="0" y="0"/>
                  </a:moveTo>
                  <a:lnTo>
                    <a:pt x="1368" y="0"/>
                  </a:lnTo>
                  <a:lnTo>
                    <a:pt x="1368" y="36927"/>
                  </a:lnTo>
                  <a:lnTo>
                    <a:pt x="0" y="369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889600" y="-520076"/>
              <a:ext cx="739740" cy="798800"/>
            </a:xfrm>
            <a:custGeom>
              <a:avLst/>
              <a:gdLst/>
              <a:ahLst/>
              <a:cxnLst/>
              <a:rect l="l" t="t" r="r" b="b"/>
              <a:pathLst>
                <a:path w="22984" h="24819" extrusionOk="0">
                  <a:moveTo>
                    <a:pt x="16212" y="168"/>
                  </a:moveTo>
                  <a:cubicBezTo>
                    <a:pt x="15645" y="1"/>
                    <a:pt x="10474" y="201"/>
                    <a:pt x="10474" y="201"/>
                  </a:cubicBezTo>
                  <a:cubicBezTo>
                    <a:pt x="11942" y="3937"/>
                    <a:pt x="14410" y="5672"/>
                    <a:pt x="15978" y="8474"/>
                  </a:cubicBezTo>
                  <a:cubicBezTo>
                    <a:pt x="18113" y="12210"/>
                    <a:pt x="15811" y="17880"/>
                    <a:pt x="11041" y="17814"/>
                  </a:cubicBezTo>
                  <a:cubicBezTo>
                    <a:pt x="6238" y="17714"/>
                    <a:pt x="6605" y="12110"/>
                    <a:pt x="4737" y="9941"/>
                  </a:cubicBezTo>
                  <a:cubicBezTo>
                    <a:pt x="2869" y="7773"/>
                    <a:pt x="1201" y="7273"/>
                    <a:pt x="600" y="7773"/>
                  </a:cubicBezTo>
                  <a:cubicBezTo>
                    <a:pt x="0" y="8274"/>
                    <a:pt x="967" y="7840"/>
                    <a:pt x="1868" y="9675"/>
                  </a:cubicBezTo>
                  <a:cubicBezTo>
                    <a:pt x="2735" y="11509"/>
                    <a:pt x="667" y="15612"/>
                    <a:pt x="2235" y="19115"/>
                  </a:cubicBezTo>
                  <a:cubicBezTo>
                    <a:pt x="3769" y="22550"/>
                    <a:pt x="9574" y="24819"/>
                    <a:pt x="15411" y="23218"/>
                  </a:cubicBezTo>
                  <a:cubicBezTo>
                    <a:pt x="21249" y="21650"/>
                    <a:pt x="22983" y="15779"/>
                    <a:pt x="22383" y="12010"/>
                  </a:cubicBezTo>
                  <a:cubicBezTo>
                    <a:pt x="21449" y="5972"/>
                    <a:pt x="16812" y="4004"/>
                    <a:pt x="16212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960438" y="-564072"/>
              <a:ext cx="281329" cy="316733"/>
            </a:xfrm>
            <a:custGeom>
              <a:avLst/>
              <a:gdLst/>
              <a:ahLst/>
              <a:cxnLst/>
              <a:rect l="l" t="t" r="r" b="b"/>
              <a:pathLst>
                <a:path w="8741" h="9841" extrusionOk="0">
                  <a:moveTo>
                    <a:pt x="6038" y="0"/>
                  </a:moveTo>
                  <a:cubicBezTo>
                    <a:pt x="6038" y="0"/>
                    <a:pt x="4937" y="3403"/>
                    <a:pt x="2769" y="5804"/>
                  </a:cubicBezTo>
                  <a:cubicBezTo>
                    <a:pt x="601" y="8206"/>
                    <a:pt x="1" y="8807"/>
                    <a:pt x="1" y="8807"/>
                  </a:cubicBezTo>
                  <a:cubicBezTo>
                    <a:pt x="1" y="8807"/>
                    <a:pt x="868" y="9841"/>
                    <a:pt x="4170" y="8206"/>
                  </a:cubicBezTo>
                  <a:cubicBezTo>
                    <a:pt x="7439" y="6572"/>
                    <a:pt x="8740" y="1835"/>
                    <a:pt x="8740" y="1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5893881" y="-1397168"/>
              <a:ext cx="778394" cy="930822"/>
            </a:xfrm>
            <a:custGeom>
              <a:avLst/>
              <a:gdLst/>
              <a:ahLst/>
              <a:cxnLst/>
              <a:rect l="l" t="t" r="r" b="b"/>
              <a:pathLst>
                <a:path w="24185" h="28921" extrusionOk="0">
                  <a:moveTo>
                    <a:pt x="24184" y="14444"/>
                  </a:moveTo>
                  <a:cubicBezTo>
                    <a:pt x="23951" y="7239"/>
                    <a:pt x="21783" y="0"/>
                    <a:pt x="18447" y="0"/>
                  </a:cubicBezTo>
                  <a:lnTo>
                    <a:pt x="12109" y="0"/>
                  </a:lnTo>
                  <a:lnTo>
                    <a:pt x="5771" y="0"/>
                  </a:lnTo>
                  <a:cubicBezTo>
                    <a:pt x="2436" y="0"/>
                    <a:pt x="267" y="7205"/>
                    <a:pt x="0" y="14444"/>
                  </a:cubicBezTo>
                  <a:cubicBezTo>
                    <a:pt x="267" y="21682"/>
                    <a:pt x="2436" y="28921"/>
                    <a:pt x="5771" y="28921"/>
                  </a:cubicBezTo>
                  <a:lnTo>
                    <a:pt x="12109" y="28921"/>
                  </a:lnTo>
                  <a:lnTo>
                    <a:pt x="18447" y="28921"/>
                  </a:lnTo>
                  <a:cubicBezTo>
                    <a:pt x="21783" y="28921"/>
                    <a:pt x="23951" y="21716"/>
                    <a:pt x="24184" y="144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952939" y="-1340265"/>
              <a:ext cx="662432" cy="815954"/>
            </a:xfrm>
            <a:custGeom>
              <a:avLst/>
              <a:gdLst/>
              <a:ahLst/>
              <a:cxnLst/>
              <a:rect l="l" t="t" r="r" b="b"/>
              <a:pathLst>
                <a:path w="20582" h="25352" extrusionOk="0">
                  <a:moveTo>
                    <a:pt x="20581" y="12676"/>
                  </a:moveTo>
                  <a:cubicBezTo>
                    <a:pt x="20448" y="9640"/>
                    <a:pt x="19981" y="6238"/>
                    <a:pt x="18947" y="3336"/>
                  </a:cubicBezTo>
                  <a:cubicBezTo>
                    <a:pt x="18680" y="2635"/>
                    <a:pt x="17546" y="0"/>
                    <a:pt x="16612" y="0"/>
                  </a:cubicBezTo>
                  <a:lnTo>
                    <a:pt x="3970" y="0"/>
                  </a:lnTo>
                  <a:cubicBezTo>
                    <a:pt x="3002" y="0"/>
                    <a:pt x="1868" y="2635"/>
                    <a:pt x="1635" y="3336"/>
                  </a:cubicBezTo>
                  <a:cubicBezTo>
                    <a:pt x="601" y="6171"/>
                    <a:pt x="134" y="9640"/>
                    <a:pt x="0" y="12676"/>
                  </a:cubicBezTo>
                  <a:cubicBezTo>
                    <a:pt x="134" y="15745"/>
                    <a:pt x="601" y="19147"/>
                    <a:pt x="1635" y="22016"/>
                  </a:cubicBezTo>
                  <a:cubicBezTo>
                    <a:pt x="1868" y="22750"/>
                    <a:pt x="3002" y="25352"/>
                    <a:pt x="3970" y="25352"/>
                  </a:cubicBezTo>
                  <a:lnTo>
                    <a:pt x="16612" y="25352"/>
                  </a:lnTo>
                  <a:cubicBezTo>
                    <a:pt x="17579" y="25352"/>
                    <a:pt x="18680" y="22750"/>
                    <a:pt x="18947" y="22016"/>
                  </a:cubicBezTo>
                  <a:cubicBezTo>
                    <a:pt x="19981" y="19180"/>
                    <a:pt x="20448" y="15745"/>
                    <a:pt x="20581" y="126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919660" y="-1367107"/>
              <a:ext cx="661370" cy="391885"/>
            </a:xfrm>
            <a:custGeom>
              <a:avLst/>
              <a:gdLst/>
              <a:ahLst/>
              <a:cxnLst/>
              <a:rect l="l" t="t" r="r" b="b"/>
              <a:pathLst>
                <a:path w="20549" h="12176" extrusionOk="0">
                  <a:moveTo>
                    <a:pt x="0" y="12175"/>
                  </a:moveTo>
                  <a:lnTo>
                    <a:pt x="20548" y="2569"/>
                  </a:lnTo>
                  <a:lnTo>
                    <a:pt x="20315" y="2068"/>
                  </a:lnTo>
                  <a:cubicBezTo>
                    <a:pt x="20114" y="1668"/>
                    <a:pt x="19481" y="601"/>
                    <a:pt x="18780" y="0"/>
                  </a:cubicBezTo>
                  <a:lnTo>
                    <a:pt x="967" y="8339"/>
                  </a:lnTo>
                  <a:cubicBezTo>
                    <a:pt x="534" y="9607"/>
                    <a:pt x="200" y="10908"/>
                    <a:pt x="0" y="121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199859" y="-704718"/>
              <a:ext cx="384385" cy="180397"/>
            </a:xfrm>
            <a:custGeom>
              <a:avLst/>
              <a:gdLst/>
              <a:ahLst/>
              <a:cxnLst/>
              <a:rect l="l" t="t" r="r" b="b"/>
              <a:pathLst>
                <a:path w="11943" h="5605" extrusionOk="0">
                  <a:moveTo>
                    <a:pt x="0" y="5605"/>
                  </a:moveTo>
                  <a:lnTo>
                    <a:pt x="7239" y="5605"/>
                  </a:lnTo>
                  <a:lnTo>
                    <a:pt x="10441" y="4103"/>
                  </a:lnTo>
                  <a:cubicBezTo>
                    <a:pt x="10841" y="3403"/>
                    <a:pt x="11142" y="2602"/>
                    <a:pt x="11275" y="2269"/>
                  </a:cubicBezTo>
                  <a:cubicBezTo>
                    <a:pt x="11508" y="1568"/>
                    <a:pt x="11775" y="768"/>
                    <a:pt x="119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5973312" y="-908703"/>
              <a:ext cx="661370" cy="392979"/>
            </a:xfrm>
            <a:custGeom>
              <a:avLst/>
              <a:gdLst/>
              <a:ahLst/>
              <a:cxnLst/>
              <a:rect l="l" t="t" r="r" b="b"/>
              <a:pathLst>
                <a:path w="20549" h="12210" extrusionOk="0">
                  <a:moveTo>
                    <a:pt x="20549" y="1"/>
                  </a:moveTo>
                  <a:lnTo>
                    <a:pt x="1" y="9608"/>
                  </a:lnTo>
                  <a:cubicBezTo>
                    <a:pt x="68" y="9774"/>
                    <a:pt x="168" y="9941"/>
                    <a:pt x="234" y="10175"/>
                  </a:cubicBezTo>
                  <a:cubicBezTo>
                    <a:pt x="468" y="10542"/>
                    <a:pt x="1035" y="11609"/>
                    <a:pt x="1735" y="12209"/>
                  </a:cubicBezTo>
                  <a:lnTo>
                    <a:pt x="19582" y="3837"/>
                  </a:lnTo>
                  <a:cubicBezTo>
                    <a:pt x="20015" y="2569"/>
                    <a:pt x="20349" y="1268"/>
                    <a:pt x="20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5931440" y="-1084753"/>
              <a:ext cx="718273" cy="433757"/>
            </a:xfrm>
            <a:custGeom>
              <a:avLst/>
              <a:gdLst/>
              <a:ahLst/>
              <a:cxnLst/>
              <a:rect l="l" t="t" r="r" b="b"/>
              <a:pathLst>
                <a:path w="22317" h="13477" extrusionOk="0">
                  <a:moveTo>
                    <a:pt x="735" y="13476"/>
                  </a:moveTo>
                  <a:lnTo>
                    <a:pt x="22150" y="3402"/>
                  </a:lnTo>
                  <a:cubicBezTo>
                    <a:pt x="22250" y="2635"/>
                    <a:pt x="22317" y="1835"/>
                    <a:pt x="22317" y="1134"/>
                  </a:cubicBezTo>
                  <a:cubicBezTo>
                    <a:pt x="22317" y="734"/>
                    <a:pt x="22284" y="367"/>
                    <a:pt x="22250" y="0"/>
                  </a:cubicBezTo>
                  <a:lnTo>
                    <a:pt x="1" y="10408"/>
                  </a:lnTo>
                  <a:cubicBezTo>
                    <a:pt x="234" y="11475"/>
                    <a:pt x="435" y="12509"/>
                    <a:pt x="735" y="134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25003" y="-1241523"/>
              <a:ext cx="717211" cy="434852"/>
            </a:xfrm>
            <a:custGeom>
              <a:avLst/>
              <a:gdLst/>
              <a:ahLst/>
              <a:cxnLst/>
              <a:rect l="l" t="t" r="r" b="b"/>
              <a:pathLst>
                <a:path w="22284" h="13511" extrusionOk="0">
                  <a:moveTo>
                    <a:pt x="34" y="13511"/>
                  </a:moveTo>
                  <a:lnTo>
                    <a:pt x="22283" y="3070"/>
                  </a:lnTo>
                  <a:cubicBezTo>
                    <a:pt x="22117" y="2036"/>
                    <a:pt x="21883" y="1002"/>
                    <a:pt x="21616" y="1"/>
                  </a:cubicBezTo>
                  <a:lnTo>
                    <a:pt x="168" y="10041"/>
                  </a:lnTo>
                  <a:cubicBezTo>
                    <a:pt x="101" y="10842"/>
                    <a:pt x="1" y="11609"/>
                    <a:pt x="1" y="12376"/>
                  </a:cubicBezTo>
                  <a:cubicBezTo>
                    <a:pt x="1" y="12743"/>
                    <a:pt x="34" y="13110"/>
                    <a:pt x="34" y="135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5985124" y="-1338141"/>
              <a:ext cx="370449" cy="172898"/>
            </a:xfrm>
            <a:custGeom>
              <a:avLst/>
              <a:gdLst/>
              <a:ahLst/>
              <a:cxnLst/>
              <a:rect l="l" t="t" r="r" b="b"/>
              <a:pathLst>
                <a:path w="11510" h="5372" extrusionOk="0">
                  <a:moveTo>
                    <a:pt x="11509" y="1"/>
                  </a:moveTo>
                  <a:lnTo>
                    <a:pt x="4304" y="1"/>
                  </a:lnTo>
                  <a:lnTo>
                    <a:pt x="1635" y="1235"/>
                  </a:lnTo>
                  <a:cubicBezTo>
                    <a:pt x="1168" y="2036"/>
                    <a:pt x="801" y="2936"/>
                    <a:pt x="635" y="3336"/>
                  </a:cubicBezTo>
                  <a:cubicBezTo>
                    <a:pt x="368" y="4004"/>
                    <a:pt x="168" y="4671"/>
                    <a:pt x="1" y="53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977625" y="-444925"/>
              <a:ext cx="622715" cy="701118"/>
            </a:xfrm>
            <a:custGeom>
              <a:avLst/>
              <a:gdLst/>
              <a:ahLst/>
              <a:cxnLst/>
              <a:rect l="l" t="t" r="r" b="b"/>
              <a:pathLst>
                <a:path w="19348" h="21784" extrusionOk="0">
                  <a:moveTo>
                    <a:pt x="11342" y="16279"/>
                  </a:moveTo>
                  <a:cubicBezTo>
                    <a:pt x="7906" y="17313"/>
                    <a:pt x="5738" y="16613"/>
                    <a:pt x="3836" y="14478"/>
                  </a:cubicBezTo>
                  <a:cubicBezTo>
                    <a:pt x="1902" y="12343"/>
                    <a:pt x="1501" y="9441"/>
                    <a:pt x="1168" y="9141"/>
                  </a:cubicBezTo>
                  <a:cubicBezTo>
                    <a:pt x="834" y="8841"/>
                    <a:pt x="0" y="10642"/>
                    <a:pt x="334" y="12877"/>
                  </a:cubicBezTo>
                  <a:cubicBezTo>
                    <a:pt x="1501" y="21183"/>
                    <a:pt x="13176" y="21783"/>
                    <a:pt x="17313" y="15612"/>
                  </a:cubicBezTo>
                  <a:cubicBezTo>
                    <a:pt x="19347" y="12543"/>
                    <a:pt x="18880" y="9274"/>
                    <a:pt x="17046" y="5772"/>
                  </a:cubicBezTo>
                  <a:cubicBezTo>
                    <a:pt x="15211" y="2269"/>
                    <a:pt x="12576" y="101"/>
                    <a:pt x="12576" y="101"/>
                  </a:cubicBezTo>
                  <a:cubicBezTo>
                    <a:pt x="12176" y="1"/>
                    <a:pt x="10007" y="101"/>
                    <a:pt x="10141" y="101"/>
                  </a:cubicBezTo>
                  <a:cubicBezTo>
                    <a:pt x="10241" y="134"/>
                    <a:pt x="13543" y="2770"/>
                    <a:pt x="15011" y="7306"/>
                  </a:cubicBezTo>
                  <a:cubicBezTo>
                    <a:pt x="16479" y="11876"/>
                    <a:pt x="14744" y="15212"/>
                    <a:pt x="11342" y="16279"/>
                  </a:cubicBez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6067806" y="-1301644"/>
              <a:ext cx="62310" cy="62310"/>
            </a:xfrm>
            <a:custGeom>
              <a:avLst/>
              <a:gdLst/>
              <a:ahLst/>
              <a:cxnLst/>
              <a:rect l="l" t="t" r="r" b="b"/>
              <a:pathLst>
                <a:path w="1936" h="1936" extrusionOk="0">
                  <a:moveTo>
                    <a:pt x="1001" y="1936"/>
                  </a:moveTo>
                  <a:cubicBezTo>
                    <a:pt x="1535" y="1936"/>
                    <a:pt x="1935" y="1502"/>
                    <a:pt x="1935" y="968"/>
                  </a:cubicBezTo>
                  <a:cubicBezTo>
                    <a:pt x="1935" y="435"/>
                    <a:pt x="1535" y="1"/>
                    <a:pt x="1001" y="1"/>
                  </a:cubicBezTo>
                  <a:cubicBezTo>
                    <a:pt x="434" y="1"/>
                    <a:pt x="34" y="435"/>
                    <a:pt x="34" y="968"/>
                  </a:cubicBezTo>
                  <a:cubicBezTo>
                    <a:pt x="0" y="1502"/>
                    <a:pt x="434" y="1936"/>
                    <a:pt x="1001" y="19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6069962" y="-1293051"/>
              <a:ext cx="59059" cy="44061"/>
            </a:xfrm>
            <a:custGeom>
              <a:avLst/>
              <a:gdLst/>
              <a:ahLst/>
              <a:cxnLst/>
              <a:rect l="l" t="t" r="r" b="b"/>
              <a:pathLst>
                <a:path w="1835" h="1369" extrusionOk="0">
                  <a:moveTo>
                    <a:pt x="1835" y="1035"/>
                  </a:moveTo>
                  <a:cubicBezTo>
                    <a:pt x="1801" y="1168"/>
                    <a:pt x="1701" y="1302"/>
                    <a:pt x="1635" y="1368"/>
                  </a:cubicBezTo>
                  <a:lnTo>
                    <a:pt x="0" y="334"/>
                  </a:lnTo>
                  <a:cubicBezTo>
                    <a:pt x="33" y="201"/>
                    <a:pt x="133" y="10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6438185" y="-1301644"/>
              <a:ext cx="62310" cy="62310"/>
            </a:xfrm>
            <a:custGeom>
              <a:avLst/>
              <a:gdLst/>
              <a:ahLst/>
              <a:cxnLst/>
              <a:rect l="l" t="t" r="r" b="b"/>
              <a:pathLst>
                <a:path w="1936" h="1936" extrusionOk="0">
                  <a:moveTo>
                    <a:pt x="1001" y="1936"/>
                  </a:moveTo>
                  <a:cubicBezTo>
                    <a:pt x="1535" y="1936"/>
                    <a:pt x="1935" y="1502"/>
                    <a:pt x="1935" y="968"/>
                  </a:cubicBezTo>
                  <a:cubicBezTo>
                    <a:pt x="1935" y="435"/>
                    <a:pt x="1535" y="1"/>
                    <a:pt x="1001" y="1"/>
                  </a:cubicBezTo>
                  <a:cubicBezTo>
                    <a:pt x="434" y="1"/>
                    <a:pt x="34" y="435"/>
                    <a:pt x="34" y="968"/>
                  </a:cubicBezTo>
                  <a:cubicBezTo>
                    <a:pt x="1" y="1502"/>
                    <a:pt x="434" y="1936"/>
                    <a:pt x="1001" y="19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6440341" y="-1293051"/>
              <a:ext cx="59059" cy="44061"/>
            </a:xfrm>
            <a:custGeom>
              <a:avLst/>
              <a:gdLst/>
              <a:ahLst/>
              <a:cxnLst/>
              <a:rect l="l" t="t" r="r" b="b"/>
              <a:pathLst>
                <a:path w="1835" h="1369" extrusionOk="0">
                  <a:moveTo>
                    <a:pt x="1835" y="1035"/>
                  </a:moveTo>
                  <a:cubicBezTo>
                    <a:pt x="1802" y="1168"/>
                    <a:pt x="1701" y="1302"/>
                    <a:pt x="1635" y="1368"/>
                  </a:cubicBezTo>
                  <a:lnTo>
                    <a:pt x="0" y="334"/>
                  </a:lnTo>
                  <a:cubicBezTo>
                    <a:pt x="34" y="201"/>
                    <a:pt x="134" y="10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062431" y="-620974"/>
              <a:ext cx="61216" cy="62310"/>
            </a:xfrm>
            <a:custGeom>
              <a:avLst/>
              <a:gdLst/>
              <a:ahLst/>
              <a:cxnLst/>
              <a:rect l="l" t="t" r="r" b="b"/>
              <a:pathLst>
                <a:path w="1902" h="1936" extrusionOk="0">
                  <a:moveTo>
                    <a:pt x="935" y="1935"/>
                  </a:moveTo>
                  <a:cubicBezTo>
                    <a:pt x="1502" y="1935"/>
                    <a:pt x="1902" y="1501"/>
                    <a:pt x="1902" y="968"/>
                  </a:cubicBezTo>
                  <a:cubicBezTo>
                    <a:pt x="1902" y="434"/>
                    <a:pt x="1502" y="0"/>
                    <a:pt x="935" y="0"/>
                  </a:cubicBezTo>
                  <a:cubicBezTo>
                    <a:pt x="401" y="0"/>
                    <a:pt x="1" y="467"/>
                    <a:pt x="1" y="968"/>
                  </a:cubicBezTo>
                  <a:cubicBezTo>
                    <a:pt x="1" y="1501"/>
                    <a:pt x="401" y="1935"/>
                    <a:pt x="935" y="19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6063493" y="-613475"/>
              <a:ext cx="59092" cy="44061"/>
            </a:xfrm>
            <a:custGeom>
              <a:avLst/>
              <a:gdLst/>
              <a:ahLst/>
              <a:cxnLst/>
              <a:rect l="l" t="t" r="r" b="b"/>
              <a:pathLst>
                <a:path w="1836" h="1369" extrusionOk="0">
                  <a:moveTo>
                    <a:pt x="1836" y="1035"/>
                  </a:moveTo>
                  <a:cubicBezTo>
                    <a:pt x="1802" y="1168"/>
                    <a:pt x="1702" y="1268"/>
                    <a:pt x="1635" y="1369"/>
                  </a:cubicBezTo>
                  <a:lnTo>
                    <a:pt x="1" y="334"/>
                  </a:lnTo>
                  <a:cubicBezTo>
                    <a:pt x="34" y="201"/>
                    <a:pt x="134" y="68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6432810" y="-620974"/>
              <a:ext cx="61248" cy="62310"/>
            </a:xfrm>
            <a:custGeom>
              <a:avLst/>
              <a:gdLst/>
              <a:ahLst/>
              <a:cxnLst/>
              <a:rect l="l" t="t" r="r" b="b"/>
              <a:pathLst>
                <a:path w="1903" h="1936" extrusionOk="0">
                  <a:moveTo>
                    <a:pt x="935" y="1935"/>
                  </a:moveTo>
                  <a:cubicBezTo>
                    <a:pt x="1502" y="1935"/>
                    <a:pt x="1902" y="1501"/>
                    <a:pt x="1902" y="968"/>
                  </a:cubicBezTo>
                  <a:cubicBezTo>
                    <a:pt x="1902" y="434"/>
                    <a:pt x="1502" y="0"/>
                    <a:pt x="935" y="0"/>
                  </a:cubicBezTo>
                  <a:cubicBezTo>
                    <a:pt x="401" y="0"/>
                    <a:pt x="1" y="467"/>
                    <a:pt x="1" y="968"/>
                  </a:cubicBezTo>
                  <a:cubicBezTo>
                    <a:pt x="1" y="1501"/>
                    <a:pt x="401" y="1935"/>
                    <a:pt x="935" y="19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6433904" y="-613475"/>
              <a:ext cx="59059" cy="44061"/>
            </a:xfrm>
            <a:custGeom>
              <a:avLst/>
              <a:gdLst/>
              <a:ahLst/>
              <a:cxnLst/>
              <a:rect l="l" t="t" r="r" b="b"/>
              <a:pathLst>
                <a:path w="1835" h="1369" extrusionOk="0">
                  <a:moveTo>
                    <a:pt x="1835" y="1035"/>
                  </a:moveTo>
                  <a:cubicBezTo>
                    <a:pt x="1801" y="1168"/>
                    <a:pt x="1701" y="1268"/>
                    <a:pt x="1635" y="1369"/>
                  </a:cubicBezTo>
                  <a:lnTo>
                    <a:pt x="0" y="334"/>
                  </a:lnTo>
                  <a:cubicBezTo>
                    <a:pt x="33" y="201"/>
                    <a:pt x="134" y="68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960438" y="-465298"/>
              <a:ext cx="231925" cy="185740"/>
            </a:xfrm>
            <a:custGeom>
              <a:avLst/>
              <a:gdLst/>
              <a:ahLst/>
              <a:cxnLst/>
              <a:rect l="l" t="t" r="r" b="b"/>
              <a:pathLst>
                <a:path w="7206" h="5771" extrusionOk="0">
                  <a:moveTo>
                    <a:pt x="1" y="5771"/>
                  </a:moveTo>
                  <a:cubicBezTo>
                    <a:pt x="1" y="5771"/>
                    <a:pt x="2402" y="5471"/>
                    <a:pt x="4604" y="3469"/>
                  </a:cubicBezTo>
                  <a:cubicBezTo>
                    <a:pt x="5938" y="2268"/>
                    <a:pt x="6739" y="934"/>
                    <a:pt x="7206" y="0"/>
                  </a:cubicBezTo>
                  <a:lnTo>
                    <a:pt x="4704" y="0"/>
                  </a:lnTo>
                  <a:cubicBezTo>
                    <a:pt x="4204" y="934"/>
                    <a:pt x="3570" y="1935"/>
                    <a:pt x="2769" y="2769"/>
                  </a:cubicBezTo>
                  <a:cubicBezTo>
                    <a:pt x="601" y="5137"/>
                    <a:pt x="1" y="5771"/>
                    <a:pt x="1" y="5771"/>
                  </a:cubicBez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7360587" y="2754941"/>
            <a:ext cx="1063415" cy="2667651"/>
            <a:chOff x="8665725" y="-2280925"/>
            <a:chExt cx="824800" cy="2070675"/>
          </a:xfrm>
        </p:grpSpPr>
        <p:sp>
          <p:nvSpPr>
            <p:cNvPr id="576" name="Google Shape;576;p38"/>
            <p:cNvSpPr/>
            <p:nvPr/>
          </p:nvSpPr>
          <p:spPr>
            <a:xfrm>
              <a:off x="9171925" y="-1994050"/>
              <a:ext cx="239375" cy="1011600"/>
            </a:xfrm>
            <a:custGeom>
              <a:avLst/>
              <a:gdLst/>
              <a:ahLst/>
              <a:cxnLst/>
              <a:rect l="l" t="t" r="r" b="b"/>
              <a:pathLst>
                <a:path w="9575" h="40464" extrusionOk="0">
                  <a:moveTo>
                    <a:pt x="1669" y="1"/>
                  </a:moveTo>
                  <a:cubicBezTo>
                    <a:pt x="1669" y="1"/>
                    <a:pt x="1" y="13344"/>
                    <a:pt x="401" y="22951"/>
                  </a:cubicBezTo>
                  <a:cubicBezTo>
                    <a:pt x="835" y="32524"/>
                    <a:pt x="1235" y="40463"/>
                    <a:pt x="1669" y="40463"/>
                  </a:cubicBezTo>
                  <a:cubicBezTo>
                    <a:pt x="2069" y="40463"/>
                    <a:pt x="7773" y="38562"/>
                    <a:pt x="7773" y="38562"/>
                  </a:cubicBezTo>
                  <a:cubicBezTo>
                    <a:pt x="7773" y="38562"/>
                    <a:pt x="6672" y="26286"/>
                    <a:pt x="7073" y="20849"/>
                  </a:cubicBezTo>
                  <a:cubicBezTo>
                    <a:pt x="7506" y="15445"/>
                    <a:pt x="9574" y="2102"/>
                    <a:pt x="9574" y="21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8665725" y="-2280925"/>
              <a:ext cx="824800" cy="557100"/>
            </a:xfrm>
            <a:custGeom>
              <a:avLst/>
              <a:gdLst/>
              <a:ahLst/>
              <a:cxnLst/>
              <a:rect l="l" t="t" r="r" b="b"/>
              <a:pathLst>
                <a:path w="32992" h="22284" extrusionOk="0">
                  <a:moveTo>
                    <a:pt x="32491" y="13778"/>
                  </a:moveTo>
                  <a:lnTo>
                    <a:pt x="32958" y="7239"/>
                  </a:lnTo>
                  <a:cubicBezTo>
                    <a:pt x="32958" y="7239"/>
                    <a:pt x="32991" y="7039"/>
                    <a:pt x="32791" y="6906"/>
                  </a:cubicBezTo>
                  <a:cubicBezTo>
                    <a:pt x="32658" y="6706"/>
                    <a:pt x="32458" y="6506"/>
                    <a:pt x="32157" y="6339"/>
                  </a:cubicBezTo>
                  <a:cubicBezTo>
                    <a:pt x="31624" y="6072"/>
                    <a:pt x="22017" y="5672"/>
                    <a:pt x="21650" y="5805"/>
                  </a:cubicBezTo>
                  <a:cubicBezTo>
                    <a:pt x="21416" y="5905"/>
                    <a:pt x="21183" y="5972"/>
                    <a:pt x="20916" y="6072"/>
                  </a:cubicBezTo>
                  <a:cubicBezTo>
                    <a:pt x="17780" y="5805"/>
                    <a:pt x="12110" y="5271"/>
                    <a:pt x="3170" y="1"/>
                  </a:cubicBezTo>
                  <a:cubicBezTo>
                    <a:pt x="3170" y="1"/>
                    <a:pt x="1" y="9341"/>
                    <a:pt x="3804" y="22284"/>
                  </a:cubicBezTo>
                  <a:cubicBezTo>
                    <a:pt x="4237" y="22017"/>
                    <a:pt x="5505" y="21116"/>
                    <a:pt x="5505" y="21116"/>
                  </a:cubicBezTo>
                  <a:cubicBezTo>
                    <a:pt x="9308" y="17947"/>
                    <a:pt x="16980" y="11276"/>
                    <a:pt x="20949" y="13911"/>
                  </a:cubicBezTo>
                  <a:lnTo>
                    <a:pt x="31423" y="14478"/>
                  </a:lnTo>
                  <a:lnTo>
                    <a:pt x="32157" y="14478"/>
                  </a:lnTo>
                  <a:cubicBezTo>
                    <a:pt x="32124" y="14511"/>
                    <a:pt x="32424" y="14578"/>
                    <a:pt x="32491" y="137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8665725" y="-2279250"/>
              <a:ext cx="137625" cy="556250"/>
            </a:xfrm>
            <a:custGeom>
              <a:avLst/>
              <a:gdLst/>
              <a:ahLst/>
              <a:cxnLst/>
              <a:rect l="l" t="t" r="r" b="b"/>
              <a:pathLst>
                <a:path w="5505" h="22250" extrusionOk="0">
                  <a:moveTo>
                    <a:pt x="5505" y="21082"/>
                  </a:moveTo>
                  <a:cubicBezTo>
                    <a:pt x="2903" y="11209"/>
                    <a:pt x="4271" y="3603"/>
                    <a:pt x="4938" y="1001"/>
                  </a:cubicBezTo>
                  <a:lnTo>
                    <a:pt x="3170" y="1"/>
                  </a:lnTo>
                  <a:cubicBezTo>
                    <a:pt x="3170" y="1"/>
                    <a:pt x="1" y="9341"/>
                    <a:pt x="3804" y="22250"/>
                  </a:cubicBezTo>
                  <a:close/>
                </a:path>
              </a:pathLst>
            </a:custGeom>
            <a:solidFill>
              <a:srgbClr val="FFFFFF">
                <a:alpha val="44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9124400" y="-1065875"/>
              <a:ext cx="266875" cy="855625"/>
            </a:xfrm>
            <a:custGeom>
              <a:avLst/>
              <a:gdLst/>
              <a:ahLst/>
              <a:cxnLst/>
              <a:rect l="l" t="t" r="r" b="b"/>
              <a:pathLst>
                <a:path w="10675" h="34225" extrusionOk="0">
                  <a:moveTo>
                    <a:pt x="9574" y="0"/>
                  </a:moveTo>
                  <a:cubicBezTo>
                    <a:pt x="7272" y="267"/>
                    <a:pt x="4337" y="734"/>
                    <a:pt x="2402" y="1068"/>
                  </a:cubicBezTo>
                  <a:cubicBezTo>
                    <a:pt x="2436" y="1368"/>
                    <a:pt x="2436" y="1602"/>
                    <a:pt x="2469" y="1902"/>
                  </a:cubicBezTo>
                  <a:cubicBezTo>
                    <a:pt x="2836" y="5905"/>
                    <a:pt x="3770" y="14344"/>
                    <a:pt x="3136" y="19047"/>
                  </a:cubicBezTo>
                  <a:cubicBezTo>
                    <a:pt x="3136" y="19047"/>
                    <a:pt x="2402" y="23951"/>
                    <a:pt x="768" y="27553"/>
                  </a:cubicBezTo>
                  <a:cubicBezTo>
                    <a:pt x="768" y="27553"/>
                    <a:pt x="0" y="29388"/>
                    <a:pt x="100" y="29855"/>
                  </a:cubicBezTo>
                  <a:cubicBezTo>
                    <a:pt x="501" y="32557"/>
                    <a:pt x="6338" y="34125"/>
                    <a:pt x="8840" y="34125"/>
                  </a:cubicBezTo>
                  <a:cubicBezTo>
                    <a:pt x="8840" y="34125"/>
                    <a:pt x="9841" y="34225"/>
                    <a:pt x="9841" y="33124"/>
                  </a:cubicBezTo>
                  <a:cubicBezTo>
                    <a:pt x="9841" y="32057"/>
                    <a:pt x="9941" y="25719"/>
                    <a:pt x="10174" y="22450"/>
                  </a:cubicBezTo>
                  <a:cubicBezTo>
                    <a:pt x="10408" y="19214"/>
                    <a:pt x="10675" y="10842"/>
                    <a:pt x="10141" y="5438"/>
                  </a:cubicBezTo>
                  <a:cubicBezTo>
                    <a:pt x="9941" y="3736"/>
                    <a:pt x="9741" y="1868"/>
                    <a:pt x="9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9123575" y="-1048375"/>
              <a:ext cx="215175" cy="835625"/>
            </a:xfrm>
            <a:custGeom>
              <a:avLst/>
              <a:gdLst/>
              <a:ahLst/>
              <a:cxnLst/>
              <a:rect l="l" t="t" r="r" b="b"/>
              <a:pathLst>
                <a:path w="8607" h="33425" extrusionOk="0">
                  <a:moveTo>
                    <a:pt x="4770" y="1"/>
                  </a:moveTo>
                  <a:cubicBezTo>
                    <a:pt x="3870" y="134"/>
                    <a:pt x="3102" y="268"/>
                    <a:pt x="2368" y="368"/>
                  </a:cubicBezTo>
                  <a:cubicBezTo>
                    <a:pt x="2435" y="668"/>
                    <a:pt x="2435" y="902"/>
                    <a:pt x="2469" y="1202"/>
                  </a:cubicBezTo>
                  <a:cubicBezTo>
                    <a:pt x="2835" y="5205"/>
                    <a:pt x="3769" y="13644"/>
                    <a:pt x="3136" y="18347"/>
                  </a:cubicBezTo>
                  <a:cubicBezTo>
                    <a:pt x="3136" y="18347"/>
                    <a:pt x="2368" y="23251"/>
                    <a:pt x="767" y="26853"/>
                  </a:cubicBezTo>
                  <a:cubicBezTo>
                    <a:pt x="767" y="26853"/>
                    <a:pt x="0" y="28688"/>
                    <a:pt x="100" y="29155"/>
                  </a:cubicBezTo>
                  <a:cubicBezTo>
                    <a:pt x="500" y="31757"/>
                    <a:pt x="5971" y="33325"/>
                    <a:pt x="8606" y="33425"/>
                  </a:cubicBezTo>
                  <a:cubicBezTo>
                    <a:pt x="6872" y="32591"/>
                    <a:pt x="2469" y="30489"/>
                    <a:pt x="1968" y="29389"/>
                  </a:cubicBezTo>
                  <a:cubicBezTo>
                    <a:pt x="1334" y="28021"/>
                    <a:pt x="5437" y="22684"/>
                    <a:pt x="5437" y="13010"/>
                  </a:cubicBezTo>
                  <a:cubicBezTo>
                    <a:pt x="5437" y="8507"/>
                    <a:pt x="5137" y="4237"/>
                    <a:pt x="4770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9156925" y="-1932325"/>
              <a:ext cx="92575" cy="893150"/>
            </a:xfrm>
            <a:custGeom>
              <a:avLst/>
              <a:gdLst/>
              <a:ahLst/>
              <a:cxnLst/>
              <a:rect l="l" t="t" r="r" b="b"/>
              <a:pathLst>
                <a:path w="3703" h="35726" extrusionOk="0">
                  <a:moveTo>
                    <a:pt x="1101" y="35726"/>
                  </a:moveTo>
                  <a:cubicBezTo>
                    <a:pt x="1535" y="35592"/>
                    <a:pt x="2435" y="35426"/>
                    <a:pt x="3436" y="35259"/>
                  </a:cubicBezTo>
                  <a:cubicBezTo>
                    <a:pt x="3003" y="30355"/>
                    <a:pt x="2536" y="25352"/>
                    <a:pt x="2435" y="19881"/>
                  </a:cubicBezTo>
                  <a:cubicBezTo>
                    <a:pt x="2269" y="13076"/>
                    <a:pt x="3136" y="4904"/>
                    <a:pt x="3703" y="100"/>
                  </a:cubicBezTo>
                  <a:lnTo>
                    <a:pt x="1301" y="0"/>
                  </a:lnTo>
                  <a:cubicBezTo>
                    <a:pt x="968" y="1902"/>
                    <a:pt x="0" y="8139"/>
                    <a:pt x="0" y="16545"/>
                  </a:cubicBezTo>
                  <a:cubicBezTo>
                    <a:pt x="0" y="26019"/>
                    <a:pt x="667" y="31756"/>
                    <a:pt x="1101" y="357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8792500" y="-1998200"/>
              <a:ext cx="622975" cy="246025"/>
            </a:xfrm>
            <a:custGeom>
              <a:avLst/>
              <a:gdLst/>
              <a:ahLst/>
              <a:cxnLst/>
              <a:rect l="l" t="t" r="r" b="b"/>
              <a:pathLst>
                <a:path w="24919" h="9841" extrusionOk="0">
                  <a:moveTo>
                    <a:pt x="0" y="7972"/>
                  </a:moveTo>
                  <a:cubicBezTo>
                    <a:pt x="100" y="8606"/>
                    <a:pt x="267" y="9207"/>
                    <a:pt x="434" y="9840"/>
                  </a:cubicBezTo>
                  <a:cubicBezTo>
                    <a:pt x="4237" y="6672"/>
                    <a:pt x="11909" y="0"/>
                    <a:pt x="15878" y="2635"/>
                  </a:cubicBezTo>
                  <a:lnTo>
                    <a:pt x="18280" y="2769"/>
                  </a:lnTo>
                  <a:lnTo>
                    <a:pt x="24718" y="3102"/>
                  </a:lnTo>
                  <a:lnTo>
                    <a:pt x="24918" y="3102"/>
                  </a:lnTo>
                  <a:cubicBezTo>
                    <a:pt x="24918" y="3102"/>
                    <a:pt x="24851" y="3102"/>
                    <a:pt x="24718" y="3036"/>
                  </a:cubicBezTo>
                  <a:cubicBezTo>
                    <a:pt x="23951" y="2969"/>
                    <a:pt x="21516" y="2635"/>
                    <a:pt x="19247" y="2202"/>
                  </a:cubicBezTo>
                  <a:cubicBezTo>
                    <a:pt x="18413" y="2035"/>
                    <a:pt x="17613" y="1868"/>
                    <a:pt x="17012" y="1701"/>
                  </a:cubicBezTo>
                  <a:cubicBezTo>
                    <a:pt x="14210" y="934"/>
                    <a:pt x="12442" y="200"/>
                    <a:pt x="9073" y="1601"/>
                  </a:cubicBezTo>
                  <a:cubicBezTo>
                    <a:pt x="6738" y="2602"/>
                    <a:pt x="2502" y="5938"/>
                    <a:pt x="0" y="7972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9252000" y="-1884800"/>
              <a:ext cx="130950" cy="796425"/>
            </a:xfrm>
            <a:custGeom>
              <a:avLst/>
              <a:gdLst/>
              <a:ahLst/>
              <a:cxnLst/>
              <a:rect l="l" t="t" r="r" b="b"/>
              <a:pathLst>
                <a:path w="5238" h="31857" extrusionOk="0">
                  <a:moveTo>
                    <a:pt x="5004" y="167"/>
                  </a:moveTo>
                  <a:cubicBezTo>
                    <a:pt x="3903" y="1"/>
                    <a:pt x="1234" y="1"/>
                    <a:pt x="1234" y="1"/>
                  </a:cubicBezTo>
                  <a:cubicBezTo>
                    <a:pt x="1234" y="1"/>
                    <a:pt x="0" y="10108"/>
                    <a:pt x="234" y="17180"/>
                  </a:cubicBezTo>
                  <a:cubicBezTo>
                    <a:pt x="534" y="24251"/>
                    <a:pt x="134" y="31857"/>
                    <a:pt x="867" y="31757"/>
                  </a:cubicBezTo>
                  <a:cubicBezTo>
                    <a:pt x="1635" y="31623"/>
                    <a:pt x="3202" y="31490"/>
                    <a:pt x="3202" y="31490"/>
                  </a:cubicBezTo>
                  <a:cubicBezTo>
                    <a:pt x="3202" y="31490"/>
                    <a:pt x="2068" y="19314"/>
                    <a:pt x="3202" y="12943"/>
                  </a:cubicBezTo>
                  <a:cubicBezTo>
                    <a:pt x="4337" y="6572"/>
                    <a:pt x="5037" y="4471"/>
                    <a:pt x="5137" y="2803"/>
                  </a:cubicBezTo>
                  <a:cubicBezTo>
                    <a:pt x="5237" y="1068"/>
                    <a:pt x="5004" y="167"/>
                    <a:pt x="5004" y="167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9196950" y="-1032525"/>
              <a:ext cx="190150" cy="807275"/>
            </a:xfrm>
            <a:custGeom>
              <a:avLst/>
              <a:gdLst/>
              <a:ahLst/>
              <a:cxnLst/>
              <a:rect l="l" t="t" r="r" b="b"/>
              <a:pathLst>
                <a:path w="7606" h="32291" extrusionOk="0">
                  <a:moveTo>
                    <a:pt x="6005" y="1"/>
                  </a:moveTo>
                  <a:cubicBezTo>
                    <a:pt x="5671" y="67"/>
                    <a:pt x="3003" y="234"/>
                    <a:pt x="3003" y="234"/>
                  </a:cubicBezTo>
                  <a:cubicBezTo>
                    <a:pt x="3003" y="234"/>
                    <a:pt x="4003" y="10475"/>
                    <a:pt x="3069" y="17246"/>
                  </a:cubicBezTo>
                  <a:cubicBezTo>
                    <a:pt x="2169" y="23985"/>
                    <a:pt x="1" y="26620"/>
                    <a:pt x="534" y="27954"/>
                  </a:cubicBezTo>
                  <a:cubicBezTo>
                    <a:pt x="1068" y="29288"/>
                    <a:pt x="5538" y="32291"/>
                    <a:pt x="5605" y="31423"/>
                  </a:cubicBezTo>
                  <a:cubicBezTo>
                    <a:pt x="6405" y="22717"/>
                    <a:pt x="7606" y="8073"/>
                    <a:pt x="6005" y="1"/>
                  </a:cubicBez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5542FF1-7E8F-4B5D-B744-D7D9C3DE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021" y="204411"/>
            <a:ext cx="1978157" cy="8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9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"/>
          <p:cNvSpPr txBox="1">
            <a:spLocks noGrp="1"/>
          </p:cNvSpPr>
          <p:nvPr>
            <p:ph type="title" idx="9"/>
          </p:nvPr>
        </p:nvSpPr>
        <p:spPr>
          <a:xfrm>
            <a:off x="4974716" y="3653225"/>
            <a:ext cx="2246400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Segue a linha</a:t>
            </a:r>
            <a:endParaRPr dirty="0"/>
          </a:p>
        </p:txBody>
      </p:sp>
      <p:sp>
        <p:nvSpPr>
          <p:cNvPr id="597" name="Google Shape;597;p40"/>
          <p:cNvSpPr txBox="1">
            <a:spLocks noGrp="1"/>
          </p:cNvSpPr>
          <p:nvPr>
            <p:ph type="title" idx="13"/>
          </p:nvPr>
        </p:nvSpPr>
        <p:spPr>
          <a:xfrm>
            <a:off x="5845916" y="3238625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8" name="Google Shape;598;p40"/>
          <p:cNvSpPr txBox="1">
            <a:spLocks noGrp="1"/>
          </p:cNvSpPr>
          <p:nvPr>
            <p:ph type="subTitle" idx="14"/>
          </p:nvPr>
        </p:nvSpPr>
        <p:spPr>
          <a:xfrm>
            <a:off x="4974716" y="3991625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Circuito com sensores IR</a:t>
            </a:r>
            <a:endParaRPr dirty="0"/>
          </a:p>
        </p:txBody>
      </p:sp>
      <p:sp>
        <p:nvSpPr>
          <p:cNvPr id="605" name="Google Shape;605;p40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Súmario da aula de hoje</a:t>
            </a:r>
            <a:endParaRPr dirty="0"/>
          </a:p>
        </p:txBody>
      </p:sp>
      <p:sp>
        <p:nvSpPr>
          <p:cNvPr id="606" name="Google Shape;606;p40"/>
          <p:cNvSpPr txBox="1">
            <a:spLocks noGrp="1"/>
          </p:cNvSpPr>
          <p:nvPr>
            <p:ph type="title"/>
          </p:nvPr>
        </p:nvSpPr>
        <p:spPr>
          <a:xfrm>
            <a:off x="1866554" y="1821352"/>
            <a:ext cx="2246400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Carro</a:t>
            </a:r>
            <a:endParaRPr dirty="0"/>
          </a:p>
        </p:txBody>
      </p:sp>
      <p:sp>
        <p:nvSpPr>
          <p:cNvPr id="607" name="Google Shape;607;p40"/>
          <p:cNvSpPr txBox="1">
            <a:spLocks noGrp="1"/>
          </p:cNvSpPr>
          <p:nvPr>
            <p:ph type="title" idx="2"/>
          </p:nvPr>
        </p:nvSpPr>
        <p:spPr>
          <a:xfrm>
            <a:off x="2737754" y="1406752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8" name="Google Shape;608;p40"/>
          <p:cNvSpPr txBox="1">
            <a:spLocks noGrp="1"/>
          </p:cNvSpPr>
          <p:nvPr>
            <p:ph type="subTitle" idx="1"/>
          </p:nvPr>
        </p:nvSpPr>
        <p:spPr>
          <a:xfrm>
            <a:off x="1866554" y="2159752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Constituintes</a:t>
            </a:r>
            <a:endParaRPr dirty="0"/>
          </a:p>
        </p:txBody>
      </p:sp>
      <p:sp>
        <p:nvSpPr>
          <p:cNvPr id="609" name="Google Shape;609;p40"/>
          <p:cNvSpPr txBox="1">
            <a:spLocks noGrp="1"/>
          </p:cNvSpPr>
          <p:nvPr>
            <p:ph type="title" idx="3"/>
          </p:nvPr>
        </p:nvSpPr>
        <p:spPr>
          <a:xfrm>
            <a:off x="4838131" y="1813452"/>
            <a:ext cx="2486025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Motor e rodas</a:t>
            </a:r>
            <a:endParaRPr dirty="0"/>
          </a:p>
        </p:txBody>
      </p:sp>
      <p:sp>
        <p:nvSpPr>
          <p:cNvPr id="610" name="Google Shape;610;p40"/>
          <p:cNvSpPr txBox="1">
            <a:spLocks noGrp="1"/>
          </p:cNvSpPr>
          <p:nvPr>
            <p:ph type="title" idx="4"/>
          </p:nvPr>
        </p:nvSpPr>
        <p:spPr>
          <a:xfrm>
            <a:off x="5765656" y="1398852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1" name="Google Shape;611;p40"/>
          <p:cNvSpPr txBox="1">
            <a:spLocks noGrp="1"/>
          </p:cNvSpPr>
          <p:nvPr>
            <p:ph type="subTitle" idx="5"/>
          </p:nvPr>
        </p:nvSpPr>
        <p:spPr>
          <a:xfrm>
            <a:off x="4894456" y="2151852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Circuito com ponte H</a:t>
            </a:r>
            <a:endParaRPr dirty="0"/>
          </a:p>
        </p:txBody>
      </p:sp>
      <p:sp>
        <p:nvSpPr>
          <p:cNvPr id="612" name="Google Shape;612;p40"/>
          <p:cNvSpPr txBox="1">
            <a:spLocks noGrp="1"/>
          </p:cNvSpPr>
          <p:nvPr>
            <p:ph type="title" idx="6"/>
          </p:nvPr>
        </p:nvSpPr>
        <p:spPr>
          <a:xfrm>
            <a:off x="1771423" y="3665790"/>
            <a:ext cx="2672655" cy="3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Sensor de distância</a:t>
            </a:r>
            <a:endParaRPr dirty="0"/>
          </a:p>
        </p:txBody>
      </p:sp>
      <p:sp>
        <p:nvSpPr>
          <p:cNvPr id="613" name="Google Shape;613;p40"/>
          <p:cNvSpPr txBox="1">
            <a:spLocks noGrp="1"/>
          </p:cNvSpPr>
          <p:nvPr>
            <p:ph type="title" idx="7"/>
          </p:nvPr>
        </p:nvSpPr>
        <p:spPr>
          <a:xfrm>
            <a:off x="2798972" y="3240290"/>
            <a:ext cx="504000" cy="41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14" name="Google Shape;614;p40"/>
          <p:cNvSpPr txBox="1">
            <a:spLocks noGrp="1"/>
          </p:cNvSpPr>
          <p:nvPr>
            <p:ph type="subTitle" idx="8"/>
          </p:nvPr>
        </p:nvSpPr>
        <p:spPr>
          <a:xfrm>
            <a:off x="1927772" y="3993290"/>
            <a:ext cx="2246400" cy="50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Circuito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376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Partes constituintes e circuito</a:t>
            </a:r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Carro</a:t>
            </a:r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233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eletrónica, aparelhagem, projetor&#10;&#10;Descrição gerada automaticamente">
            <a:extLst>
              <a:ext uri="{FF2B5EF4-FFF2-40B4-BE49-F238E27FC236}">
                <a16:creationId xmlns:a16="http://schemas.microsoft.com/office/drawing/2014/main" id="{58FE5597-3557-4C39-AC9B-0260AB14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600" y="1990013"/>
            <a:ext cx="2238646" cy="1908608"/>
          </a:xfrm>
          <a:prstGeom prst="rect">
            <a:avLst/>
          </a:prstGeom>
        </p:spPr>
      </p:pic>
      <p:pic>
        <p:nvPicPr>
          <p:cNvPr id="15" name="Imagem 14" descr="Uma imagem com eletrónica, circuito&#10;&#10;Descrição gerada automaticamente">
            <a:extLst>
              <a:ext uri="{FF2B5EF4-FFF2-40B4-BE49-F238E27FC236}">
                <a16:creationId xmlns:a16="http://schemas.microsoft.com/office/drawing/2014/main" id="{0C8913F2-8E1F-43AB-96A4-25C6D4F8D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9" t="5915" r="5296" b="11025"/>
          <a:stretch/>
        </p:blipFill>
        <p:spPr>
          <a:xfrm>
            <a:off x="720000" y="1990013"/>
            <a:ext cx="2246400" cy="1908608"/>
          </a:xfrm>
          <a:prstGeom prst="rect">
            <a:avLst/>
          </a:prstGeom>
        </p:spPr>
      </p:pic>
      <p:pic>
        <p:nvPicPr>
          <p:cNvPr id="12" name="Imagem 11" descr="Uma imagem com eletrónica, circuito&#10;&#10;Descrição gerada automaticamente">
            <a:extLst>
              <a:ext uri="{FF2B5EF4-FFF2-40B4-BE49-F238E27FC236}">
                <a16:creationId xmlns:a16="http://schemas.microsoft.com/office/drawing/2014/main" id="{DFCB6A79-7CCC-41C5-BE6B-1C40401C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554" y="1904605"/>
            <a:ext cx="2238646" cy="19940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64B731-B6BA-43E0-A681-E6351621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8613"/>
            <a:ext cx="2246400" cy="431400"/>
          </a:xfrm>
        </p:spPr>
        <p:txBody>
          <a:bodyPr/>
          <a:lstStyle/>
          <a:p>
            <a:r>
              <a:rPr lang="pt-PT" dirty="0"/>
              <a:t>Ponte 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C665E3-B342-45FE-B7EB-63C85E53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990021"/>
            <a:ext cx="2246400" cy="1908600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523EE68-DAAC-4FA0-B0B8-5C9E0328BC5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177600" y="1558613"/>
            <a:ext cx="2246400" cy="431400"/>
          </a:xfrm>
        </p:spPr>
        <p:txBody>
          <a:bodyPr/>
          <a:lstStyle/>
          <a:p>
            <a:r>
              <a:rPr lang="pt-PT" dirty="0"/>
              <a:t>Sensor US 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B5DFC4C-BFB1-43FF-9C18-C3B0744DBE9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77600" y="1990021"/>
            <a:ext cx="2246400" cy="1908600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 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0DC1BB1-41CF-48A9-AABD-B2FA08997CF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448800" y="1558613"/>
            <a:ext cx="2246400" cy="431400"/>
          </a:xfrm>
        </p:spPr>
        <p:txBody>
          <a:bodyPr/>
          <a:lstStyle/>
          <a:p>
            <a:r>
              <a:rPr lang="pt-PT" dirty="0"/>
              <a:t>Sensor IR 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002C0697-80F1-40DD-A5DB-8012E511061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48800" y="1990051"/>
            <a:ext cx="2246400" cy="1908600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         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C2B7985-BAAC-444B-9519-B506248B4B11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pt-PT" dirty="0"/>
              <a:t>Componentes eletrónicos</a:t>
            </a:r>
          </a:p>
        </p:txBody>
      </p:sp>
      <p:sp>
        <p:nvSpPr>
          <p:cNvPr id="20" name="Google Shape;2284;p66">
            <a:extLst>
              <a:ext uri="{FF2B5EF4-FFF2-40B4-BE49-F238E27FC236}">
                <a16:creationId xmlns:a16="http://schemas.microsoft.com/office/drawing/2014/main" id="{99AD8A17-EF52-403D-B5AF-0C3CFBCBD99D}"/>
              </a:ext>
            </a:extLst>
          </p:cNvPr>
          <p:cNvSpPr txBox="1"/>
          <p:nvPr/>
        </p:nvSpPr>
        <p:spPr>
          <a:xfrm>
            <a:off x="631255" y="4222262"/>
            <a:ext cx="788149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 o microcontrolador ARDUINO!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95858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m luz&#10;&#10;Descrição gerada automaticamente">
            <a:extLst>
              <a:ext uri="{FF2B5EF4-FFF2-40B4-BE49-F238E27FC236}">
                <a16:creationId xmlns:a16="http://schemas.microsoft.com/office/drawing/2014/main" id="{04FDF2A7-000E-421F-B51B-EE1563E40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3" b="7300"/>
          <a:stretch/>
        </p:blipFill>
        <p:spPr>
          <a:xfrm>
            <a:off x="3448800" y="1990013"/>
            <a:ext cx="2238646" cy="1908600"/>
          </a:xfrm>
          <a:prstGeom prst="rect">
            <a:avLst/>
          </a:prstGeom>
        </p:spPr>
      </p:pic>
      <p:pic>
        <p:nvPicPr>
          <p:cNvPr id="11" name="Imagem 10" descr="Uma imagem com utensílios de metal&#10;&#10;Descrição gerada automaticamente">
            <a:extLst>
              <a:ext uri="{FF2B5EF4-FFF2-40B4-BE49-F238E27FC236}">
                <a16:creationId xmlns:a16="http://schemas.microsoft.com/office/drawing/2014/main" id="{D19420A3-C869-4994-B256-EF1926E1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" y="1652221"/>
            <a:ext cx="2246400" cy="2246400"/>
          </a:xfrm>
          <a:prstGeom prst="rect">
            <a:avLst/>
          </a:prstGeom>
        </p:spPr>
      </p:pic>
      <p:pic>
        <p:nvPicPr>
          <p:cNvPr id="10" name="Imagem 9" descr="Uma imagem com isqueiro&#10;&#10;Descrição gerada automaticamente">
            <a:extLst>
              <a:ext uri="{FF2B5EF4-FFF2-40B4-BE49-F238E27FC236}">
                <a16:creationId xmlns:a16="http://schemas.microsoft.com/office/drawing/2014/main" id="{F5F26B75-3F40-4D17-9F25-FB689DBB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46" y="1674209"/>
            <a:ext cx="2238646" cy="22386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64B731-B6BA-43E0-A681-E6351621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8613"/>
            <a:ext cx="2246400" cy="431400"/>
          </a:xfrm>
        </p:spPr>
        <p:txBody>
          <a:bodyPr/>
          <a:lstStyle/>
          <a:p>
            <a:r>
              <a:rPr lang="pt-PT" dirty="0"/>
              <a:t>Roda de apoio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C665E3-B342-45FE-B7EB-63C85E53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990021"/>
            <a:ext cx="2246400" cy="1908600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523EE68-DAAC-4FA0-B0B8-5C9E0328BC5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177600" y="1558613"/>
            <a:ext cx="2246400" cy="431400"/>
          </a:xfrm>
        </p:spPr>
        <p:txBody>
          <a:bodyPr/>
          <a:lstStyle/>
          <a:p>
            <a:r>
              <a:rPr lang="pt-PT" dirty="0"/>
              <a:t>Motor DC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B5DFC4C-BFB1-43FF-9C18-C3B0744DBE9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77600" y="1990021"/>
            <a:ext cx="2246400" cy="1908600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 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0DC1BB1-41CF-48A9-AABD-B2FA08997CF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448800" y="1558613"/>
            <a:ext cx="2246400" cy="431400"/>
          </a:xfrm>
        </p:spPr>
        <p:txBody>
          <a:bodyPr/>
          <a:lstStyle/>
          <a:p>
            <a:r>
              <a:rPr lang="pt-PT" dirty="0"/>
              <a:t>Rodas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002C0697-80F1-40DD-A5DB-8012E511061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48800" y="1990051"/>
            <a:ext cx="2246400" cy="1908600"/>
          </a:xfrm>
        </p:spPr>
        <p:txBody>
          <a:bodyPr/>
          <a:lstStyle/>
          <a:p>
            <a:pPr marL="139700" indent="0">
              <a:buNone/>
            </a:pPr>
            <a:r>
              <a:rPr lang="pt-PT" dirty="0"/>
              <a:t>         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C2B7985-BAAC-444B-9519-B506248B4B11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pt-PT" dirty="0"/>
              <a:t>Movimento</a:t>
            </a:r>
          </a:p>
        </p:txBody>
      </p:sp>
      <p:sp>
        <p:nvSpPr>
          <p:cNvPr id="20" name="Google Shape;2284;p66">
            <a:extLst>
              <a:ext uri="{FF2B5EF4-FFF2-40B4-BE49-F238E27FC236}">
                <a16:creationId xmlns:a16="http://schemas.microsoft.com/office/drawing/2014/main" id="{99AD8A17-EF52-403D-B5AF-0C3CFBCBD99D}"/>
              </a:ext>
            </a:extLst>
          </p:cNvPr>
          <p:cNvSpPr txBox="1"/>
          <p:nvPr/>
        </p:nvSpPr>
        <p:spPr>
          <a:xfrm>
            <a:off x="631255" y="4222262"/>
            <a:ext cx="788149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8029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CC2B7985-BAAC-444B-9519-B506248B4B11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pt-PT" dirty="0"/>
              <a:t>Estrutura</a:t>
            </a:r>
          </a:p>
        </p:txBody>
      </p:sp>
      <p:sp>
        <p:nvSpPr>
          <p:cNvPr id="20" name="Google Shape;2284;p66">
            <a:extLst>
              <a:ext uri="{FF2B5EF4-FFF2-40B4-BE49-F238E27FC236}">
                <a16:creationId xmlns:a16="http://schemas.microsoft.com/office/drawing/2014/main" id="{99AD8A17-EF52-403D-B5AF-0C3CFBCBD99D}"/>
              </a:ext>
            </a:extLst>
          </p:cNvPr>
          <p:cNvSpPr txBox="1"/>
          <p:nvPr/>
        </p:nvSpPr>
        <p:spPr>
          <a:xfrm>
            <a:off x="631255" y="4222262"/>
            <a:ext cx="788149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522C20D-8136-4C45-8095-E9BA0901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6" y="-1007112"/>
            <a:ext cx="5919868" cy="97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4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1-11-19 at 18.03.44 (3)">
            <a:hlinkClick r:id="" action="ppaction://media"/>
            <a:extLst>
              <a:ext uri="{FF2B5EF4-FFF2-40B4-BE49-F238E27FC236}">
                <a16:creationId xmlns:a16="http://schemas.microsoft.com/office/drawing/2014/main" id="{ECC34A92-BA74-4E87-964F-4099C2143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26" y="411750"/>
            <a:ext cx="78545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Circuito com ponte H</a:t>
            </a:r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Motor e rodas</a:t>
            </a:r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980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0311-950D-496F-86BC-BE0AB0F5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52" y="354547"/>
            <a:ext cx="8059188" cy="676800"/>
          </a:xfrm>
        </p:spPr>
        <p:txBody>
          <a:bodyPr/>
          <a:lstStyle/>
          <a:p>
            <a:r>
              <a:rPr lang="pt-PT" dirty="0"/>
              <a:t>Funcionamento em corrente contínua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52150C-20F1-4E30-8A81-4EA3DCA5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396" y="1169453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1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0311-950D-496F-86BC-BE0AB0F5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52" y="354547"/>
            <a:ext cx="8059188" cy="676800"/>
          </a:xfrm>
        </p:spPr>
        <p:txBody>
          <a:bodyPr/>
          <a:lstStyle/>
          <a:p>
            <a:pPr algn="ctr"/>
            <a:r>
              <a:rPr lang="pt-PT" dirty="0"/>
              <a:t>Ponte H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F7BBC6-3178-4200-814B-53C47B29A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6" t="76752" r="65217" b="5794"/>
          <a:stretch/>
        </p:blipFill>
        <p:spPr>
          <a:xfrm>
            <a:off x="2197607" y="1178443"/>
            <a:ext cx="4748786" cy="3435411"/>
          </a:xfrm>
          <a:prstGeom prst="rect">
            <a:avLst/>
          </a:prstGeom>
        </p:spPr>
      </p:pic>
      <p:pic>
        <p:nvPicPr>
          <p:cNvPr id="7" name="Imagem 6" descr="Uma imagem com seta&#10;&#10;Descrição gerada automaticamente">
            <a:extLst>
              <a:ext uri="{FF2B5EF4-FFF2-40B4-BE49-F238E27FC236}">
                <a16:creationId xmlns:a16="http://schemas.microsoft.com/office/drawing/2014/main" id="{C561FD51-7583-46E0-8AA5-137763989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607" y="1524235"/>
            <a:ext cx="4471419" cy="2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40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271C97-F0B0-4D7E-90F9-3D8B1243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143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12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B28D379-1324-4FF9-A093-0E46F13E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46" y="474837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9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7344D1-62FD-4DA0-AC8D-2DF17736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71" y="5143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94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41177EA-3A0D-4D45-A10D-8D723D58D600}"/>
              </a:ext>
            </a:extLst>
          </p:cNvPr>
          <p:cNvGrpSpPr/>
          <p:nvPr/>
        </p:nvGrpSpPr>
        <p:grpSpPr>
          <a:xfrm>
            <a:off x="914400" y="514350"/>
            <a:ext cx="7315200" cy="4114800"/>
            <a:chOff x="-1323975" y="3752850"/>
            <a:chExt cx="7315200" cy="41148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35950898-43D3-4B1E-8AE0-B5EB52AD9F96}"/>
                </a:ext>
              </a:extLst>
            </p:cNvPr>
            <p:cNvGrpSpPr/>
            <p:nvPr/>
          </p:nvGrpSpPr>
          <p:grpSpPr>
            <a:xfrm>
              <a:off x="-1323975" y="3752850"/>
              <a:ext cx="7315200" cy="4114800"/>
              <a:chOff x="914400" y="514350"/>
              <a:chExt cx="7315200" cy="4114800"/>
            </a:xfrm>
          </p:grpSpPr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id="{95121D38-17AC-4F5F-B2F8-8E19E3406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0" y="514350"/>
                <a:ext cx="7315200" cy="4114800"/>
              </a:xfrm>
              <a:prstGeom prst="rect">
                <a:avLst/>
              </a:prstGeom>
            </p:spPr>
          </p:pic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DBD384-45A8-4B61-AB9E-A5AD90026ACF}"/>
                  </a:ext>
                </a:extLst>
              </p:cNvPr>
              <p:cNvSpPr/>
              <p:nvPr/>
            </p:nvSpPr>
            <p:spPr>
              <a:xfrm>
                <a:off x="3550596" y="656617"/>
                <a:ext cx="719847" cy="1605064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2D0BEC1-21B3-4764-8EA7-EFA07BE5CAFF}"/>
                </a:ext>
              </a:extLst>
            </p:cNvPr>
            <p:cNvSpPr/>
            <p:nvPr/>
          </p:nvSpPr>
          <p:spPr>
            <a:xfrm>
              <a:off x="4784995" y="5295900"/>
              <a:ext cx="846307" cy="5143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9V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983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4337DA0A-6884-4003-95BA-1AD843CF6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0" b="9595"/>
          <a:stretch/>
        </p:blipFill>
        <p:spPr>
          <a:xfrm>
            <a:off x="1444621" y="1327826"/>
            <a:ext cx="6254755" cy="2602149"/>
          </a:xfrm>
          <a:prstGeom prst="rect">
            <a:avLst/>
          </a:prstGeom>
        </p:spPr>
      </p:pic>
      <p:sp>
        <p:nvSpPr>
          <p:cNvPr id="6" name="Google Shape;711;p43">
            <a:extLst>
              <a:ext uri="{FF2B5EF4-FFF2-40B4-BE49-F238E27FC236}">
                <a16:creationId xmlns:a16="http://schemas.microsoft.com/office/drawing/2014/main" id="{FAE25A11-08ED-44A3-A10E-24E1B9FD4369}"/>
              </a:ext>
            </a:extLst>
          </p:cNvPr>
          <p:cNvSpPr txBox="1">
            <a:spLocks/>
          </p:cNvSpPr>
          <p:nvPr/>
        </p:nvSpPr>
        <p:spPr>
          <a:xfrm>
            <a:off x="2171365" y="4127813"/>
            <a:ext cx="4939077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PT" dirty="0">
                <a:solidFill>
                  <a:schemeClr val="accent6"/>
                </a:solidFill>
                <a:latin typeface="Montserrat" panose="00000500000000000000" pitchFamily="2" charset="0"/>
              </a:rPr>
              <a:t>Para o motor é a mesma coisa, apenas troca-se os pinos IN1 e IN2 para o IN3 e IN4</a:t>
            </a: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EDB0BF4E-ECD0-42FF-85CA-2F5F35C50BFD}"/>
              </a:ext>
            </a:extLst>
          </p:cNvPr>
          <p:cNvSpPr txBox="1">
            <a:spLocks/>
          </p:cNvSpPr>
          <p:nvPr/>
        </p:nvSpPr>
        <p:spPr>
          <a:xfrm>
            <a:off x="1263300" y="366489"/>
            <a:ext cx="6617398" cy="2031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4400" dirty="0">
                <a:solidFill>
                  <a:schemeClr val="accent6"/>
                </a:solidFill>
                <a:latin typeface="Francois One" panose="020B0604020202020204" charset="0"/>
              </a:rPr>
              <a:t>Como controlar o motor?</a:t>
            </a:r>
          </a:p>
        </p:txBody>
      </p:sp>
    </p:spTree>
    <p:extLst>
      <p:ext uri="{BB962C8B-B14F-4D97-AF65-F5344CB8AC3E}">
        <p14:creationId xmlns:p14="http://schemas.microsoft.com/office/powerpoint/2010/main" val="600058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67755-47E8-4395-B0A9-FA09F917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3600" dirty="0"/>
              <a:t>PWM – PULSE WIDTH MODULATION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E0C8BA-D664-461A-AC42-C30D2EF01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b="21094"/>
          <a:stretch/>
        </p:blipFill>
        <p:spPr>
          <a:xfrm>
            <a:off x="1520797" y="1390650"/>
            <a:ext cx="6102406" cy="33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35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Movimento inteligente do carro</a:t>
            </a:r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Sensor de distância</a:t>
            </a:r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44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1-11-19 at 18.03.44 (2)">
            <a:hlinkClick r:id="" action="ppaction://media"/>
            <a:extLst>
              <a:ext uri="{FF2B5EF4-FFF2-40B4-BE49-F238E27FC236}">
                <a16:creationId xmlns:a16="http://schemas.microsoft.com/office/drawing/2014/main" id="{FEF7821F-38E1-4FA7-97F5-01B51706F1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27" y="411750"/>
            <a:ext cx="785454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290AF-99CD-41A0-853C-A08148F3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Funcionamento</a:t>
            </a:r>
          </a:p>
        </p:txBody>
      </p:sp>
      <p:pic>
        <p:nvPicPr>
          <p:cNvPr id="4" name="Imagem 3" descr="Uma imagem com texto, antena&#10;&#10;Descrição gerada automaticamente">
            <a:extLst>
              <a:ext uri="{FF2B5EF4-FFF2-40B4-BE49-F238E27FC236}">
                <a16:creationId xmlns:a16="http://schemas.microsoft.com/office/drawing/2014/main" id="{2E0AA150-9648-4F49-A6E5-9C85E492B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8"/>
          <a:stretch/>
        </p:blipFill>
        <p:spPr>
          <a:xfrm>
            <a:off x="1368638" y="1345543"/>
            <a:ext cx="6864489" cy="345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4C2222F9-E1ED-4E6A-B9F9-64D3284F5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968" y="1923477"/>
            <a:ext cx="3135900" cy="1046700"/>
          </a:xfrm>
        </p:spPr>
        <p:txBody>
          <a:bodyPr/>
          <a:lstStyle/>
          <a:p>
            <a:pPr algn="l"/>
            <a:r>
              <a:rPr lang="pt-PT" dirty="0"/>
              <a:t>O sensor tem 4 pinos. Dois de</a:t>
            </a:r>
          </a:p>
          <a:p>
            <a:pPr algn="l"/>
            <a:r>
              <a:rPr lang="pt-PT" dirty="0"/>
              <a:t>fornecimento de energia e dois</a:t>
            </a:r>
          </a:p>
          <a:p>
            <a:pPr algn="l"/>
            <a:r>
              <a:rPr lang="pt-PT" dirty="0"/>
              <a:t>de leituras. </a:t>
            </a:r>
          </a:p>
          <a:p>
            <a:pPr algn="l"/>
            <a:endParaRPr lang="pt-PT" dirty="0"/>
          </a:p>
          <a:p>
            <a:pPr algn="l"/>
            <a:r>
              <a:rPr lang="pt-PT" dirty="0" err="1"/>
              <a:t>Trigger</a:t>
            </a:r>
            <a:r>
              <a:rPr lang="pt-PT" dirty="0"/>
              <a:t> – emite o sinal</a:t>
            </a:r>
          </a:p>
          <a:p>
            <a:pPr algn="l"/>
            <a:r>
              <a:rPr lang="pt-PT" dirty="0" err="1"/>
              <a:t>Echo</a:t>
            </a:r>
            <a:r>
              <a:rPr lang="pt-PT" dirty="0"/>
              <a:t> – faz a leitura do sinal</a:t>
            </a:r>
          </a:p>
          <a:p>
            <a:pPr algn="l"/>
            <a:r>
              <a:rPr lang="pt-PT" dirty="0"/>
              <a:t>ecoado pelo objeto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A92E42-BC20-4C99-A156-2C310C31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68" y="606989"/>
            <a:ext cx="3135900" cy="2031900"/>
          </a:xfrm>
        </p:spPr>
        <p:txBody>
          <a:bodyPr/>
          <a:lstStyle/>
          <a:p>
            <a:pPr algn="l"/>
            <a:r>
              <a:rPr lang="pt-PT" dirty="0"/>
              <a:t>Circuito</a:t>
            </a:r>
          </a:p>
        </p:txBody>
      </p:sp>
      <p:pic>
        <p:nvPicPr>
          <p:cNvPr id="7" name="Imagem 6" descr="Uma imagem com água, exterior, praia, arenoso&#10;&#10;Descrição gerada automaticamente">
            <a:extLst>
              <a:ext uri="{FF2B5EF4-FFF2-40B4-BE49-F238E27FC236}">
                <a16:creationId xmlns:a16="http://schemas.microsoft.com/office/drawing/2014/main" id="{AC06A196-7352-4C04-9CD0-C53BD866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7"/>
          <a:stretch/>
        </p:blipFill>
        <p:spPr>
          <a:xfrm>
            <a:off x="3489133" y="0"/>
            <a:ext cx="5654867" cy="5143500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122D535E-4B0B-4896-892A-532EED98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095" y="129928"/>
            <a:ext cx="8233277" cy="51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32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3"/>
          <p:cNvGrpSpPr/>
          <p:nvPr/>
        </p:nvGrpSpPr>
        <p:grpSpPr>
          <a:xfrm flipH="1">
            <a:off x="-582478" y="1701864"/>
            <a:ext cx="5382456" cy="2901644"/>
            <a:chOff x="3900450" y="1941950"/>
            <a:chExt cx="1756275" cy="946425"/>
          </a:xfrm>
        </p:grpSpPr>
        <p:sp>
          <p:nvSpPr>
            <p:cNvPr id="632" name="Google Shape;632;p43"/>
            <p:cNvSpPr/>
            <p:nvPr/>
          </p:nvSpPr>
          <p:spPr>
            <a:xfrm>
              <a:off x="4459200" y="2670675"/>
              <a:ext cx="1197525" cy="217700"/>
            </a:xfrm>
            <a:custGeom>
              <a:avLst/>
              <a:gdLst/>
              <a:ahLst/>
              <a:cxnLst/>
              <a:rect l="l" t="t" r="r" b="b"/>
              <a:pathLst>
                <a:path w="47901" h="8708" extrusionOk="0">
                  <a:moveTo>
                    <a:pt x="4336" y="1"/>
                  </a:moveTo>
                  <a:cubicBezTo>
                    <a:pt x="1968" y="1"/>
                    <a:pt x="0" y="1936"/>
                    <a:pt x="0" y="4371"/>
                  </a:cubicBezTo>
                  <a:cubicBezTo>
                    <a:pt x="0" y="6739"/>
                    <a:pt x="1935" y="8707"/>
                    <a:pt x="4336" y="8707"/>
                  </a:cubicBezTo>
                  <a:lnTo>
                    <a:pt x="43564" y="8707"/>
                  </a:lnTo>
                  <a:cubicBezTo>
                    <a:pt x="46000" y="8707"/>
                    <a:pt x="47901" y="6773"/>
                    <a:pt x="47901" y="4371"/>
                  </a:cubicBezTo>
                  <a:cubicBezTo>
                    <a:pt x="47901" y="1969"/>
                    <a:pt x="46000" y="1"/>
                    <a:pt x="43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4520900" y="2719063"/>
              <a:ext cx="1081625" cy="120925"/>
            </a:xfrm>
            <a:custGeom>
              <a:avLst/>
              <a:gdLst/>
              <a:ahLst/>
              <a:cxnLst/>
              <a:rect l="l" t="t" r="r" b="b"/>
              <a:pathLst>
                <a:path w="43265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lnTo>
                    <a:pt x="40830" y="4837"/>
                  </a:lnTo>
                  <a:cubicBezTo>
                    <a:pt x="42197" y="4837"/>
                    <a:pt x="43265" y="3769"/>
                    <a:pt x="43231" y="2435"/>
                  </a:cubicBezTo>
                  <a:cubicBezTo>
                    <a:pt x="43231" y="1101"/>
                    <a:pt x="42164" y="0"/>
                    <a:pt x="40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4324925" y="1984375"/>
              <a:ext cx="431175" cy="585425"/>
            </a:xfrm>
            <a:custGeom>
              <a:avLst/>
              <a:gdLst/>
              <a:ahLst/>
              <a:cxnLst/>
              <a:rect l="l" t="t" r="r" b="b"/>
              <a:pathLst>
                <a:path w="17247" h="23417" extrusionOk="0">
                  <a:moveTo>
                    <a:pt x="3336" y="0"/>
                  </a:moveTo>
                  <a:lnTo>
                    <a:pt x="1" y="3903"/>
                  </a:lnTo>
                  <a:lnTo>
                    <a:pt x="10708" y="23417"/>
                  </a:lnTo>
                  <a:lnTo>
                    <a:pt x="17246" y="1734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4354950" y="1998550"/>
              <a:ext cx="401150" cy="533725"/>
            </a:xfrm>
            <a:custGeom>
              <a:avLst/>
              <a:gdLst/>
              <a:ahLst/>
              <a:cxnLst/>
              <a:rect l="l" t="t" r="r" b="b"/>
              <a:pathLst>
                <a:path w="16046" h="21349" extrusionOk="0">
                  <a:moveTo>
                    <a:pt x="2636" y="0"/>
                  </a:moveTo>
                  <a:lnTo>
                    <a:pt x="0" y="3002"/>
                  </a:lnTo>
                  <a:lnTo>
                    <a:pt x="11108" y="21349"/>
                  </a:lnTo>
                  <a:lnTo>
                    <a:pt x="16045" y="16779"/>
                  </a:lnTo>
                  <a:lnTo>
                    <a:pt x="15044" y="15511"/>
                  </a:lnTo>
                  <a:lnTo>
                    <a:pt x="12009" y="15411"/>
                  </a:lnTo>
                  <a:cubicBezTo>
                    <a:pt x="10908" y="15344"/>
                    <a:pt x="9907" y="14811"/>
                    <a:pt x="9240" y="13943"/>
                  </a:cubicBezTo>
                  <a:lnTo>
                    <a:pt x="3870" y="6638"/>
                  </a:lnTo>
                  <a:cubicBezTo>
                    <a:pt x="2969" y="5404"/>
                    <a:pt x="2902" y="3669"/>
                    <a:pt x="3836" y="2402"/>
                  </a:cubicBezTo>
                  <a:lnTo>
                    <a:pt x="4170" y="1935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334100" y="2086100"/>
              <a:ext cx="286900" cy="483700"/>
            </a:xfrm>
            <a:custGeom>
              <a:avLst/>
              <a:gdLst/>
              <a:ahLst/>
              <a:cxnLst/>
              <a:rect l="l" t="t" r="r" b="b"/>
              <a:pathLst>
                <a:path w="11476" h="19348" extrusionOk="0">
                  <a:moveTo>
                    <a:pt x="434" y="1"/>
                  </a:moveTo>
                  <a:lnTo>
                    <a:pt x="0" y="501"/>
                  </a:lnTo>
                  <a:lnTo>
                    <a:pt x="10341" y="19348"/>
                  </a:lnTo>
                  <a:lnTo>
                    <a:pt x="11475" y="1831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027225" y="2080275"/>
              <a:ext cx="110100" cy="20875"/>
            </a:xfrm>
            <a:custGeom>
              <a:avLst/>
              <a:gdLst/>
              <a:ahLst/>
              <a:cxnLst/>
              <a:rect l="l" t="t" r="r" b="b"/>
              <a:pathLst>
                <a:path w="4404" h="835" extrusionOk="0">
                  <a:moveTo>
                    <a:pt x="33" y="0"/>
                  </a:moveTo>
                  <a:lnTo>
                    <a:pt x="0" y="434"/>
                  </a:lnTo>
                  <a:lnTo>
                    <a:pt x="4336" y="834"/>
                  </a:lnTo>
                  <a:lnTo>
                    <a:pt x="4403" y="40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4126450" y="2085275"/>
              <a:ext cx="196000" cy="37550"/>
            </a:xfrm>
            <a:custGeom>
              <a:avLst/>
              <a:gdLst/>
              <a:ahLst/>
              <a:cxnLst/>
              <a:rect l="l" t="t" r="r" b="b"/>
              <a:pathLst>
                <a:path w="7840" h="1502" extrusionOk="0">
                  <a:moveTo>
                    <a:pt x="468" y="0"/>
                  </a:moveTo>
                  <a:cubicBezTo>
                    <a:pt x="234" y="0"/>
                    <a:pt x="67" y="167"/>
                    <a:pt x="1" y="367"/>
                  </a:cubicBezTo>
                  <a:cubicBezTo>
                    <a:pt x="1" y="634"/>
                    <a:pt x="167" y="801"/>
                    <a:pt x="401" y="834"/>
                  </a:cubicBezTo>
                  <a:lnTo>
                    <a:pt x="7439" y="1501"/>
                  </a:lnTo>
                  <a:cubicBezTo>
                    <a:pt x="7639" y="1501"/>
                    <a:pt x="7806" y="1335"/>
                    <a:pt x="7839" y="1101"/>
                  </a:cubicBezTo>
                  <a:cubicBezTo>
                    <a:pt x="7839" y="834"/>
                    <a:pt x="7673" y="667"/>
                    <a:pt x="7473" y="6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4020550" y="2500575"/>
              <a:ext cx="26700" cy="30875"/>
            </a:xfrm>
            <a:custGeom>
              <a:avLst/>
              <a:gdLst/>
              <a:ahLst/>
              <a:cxnLst/>
              <a:rect l="l" t="t" r="r" b="b"/>
              <a:pathLst>
                <a:path w="1068" h="1235" fill="none" extrusionOk="0">
                  <a:moveTo>
                    <a:pt x="0" y="0"/>
                  </a:moveTo>
                  <a:lnTo>
                    <a:pt x="1068" y="1234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4020550" y="2426350"/>
              <a:ext cx="13350" cy="68400"/>
            </a:xfrm>
            <a:custGeom>
              <a:avLst/>
              <a:gdLst/>
              <a:ahLst/>
              <a:cxnLst/>
              <a:rect l="l" t="t" r="r" b="b"/>
              <a:pathLst>
                <a:path w="534" h="2736" fill="none" extrusionOk="0">
                  <a:moveTo>
                    <a:pt x="534" y="0"/>
                  </a:moveTo>
                  <a:lnTo>
                    <a:pt x="0" y="2736"/>
                  </a:lnTo>
                </a:path>
              </a:pathLst>
            </a:custGeom>
            <a:noFill/>
            <a:ln w="2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4404150" y="1981025"/>
              <a:ext cx="225175" cy="240200"/>
            </a:xfrm>
            <a:custGeom>
              <a:avLst/>
              <a:gdLst/>
              <a:ahLst/>
              <a:cxnLst/>
              <a:rect l="l" t="t" r="r" b="b"/>
              <a:pathLst>
                <a:path w="9007" h="9608" extrusionOk="0">
                  <a:moveTo>
                    <a:pt x="301" y="1"/>
                  </a:moveTo>
                  <a:lnTo>
                    <a:pt x="0" y="267"/>
                  </a:lnTo>
                  <a:lnTo>
                    <a:pt x="8707" y="9607"/>
                  </a:lnTo>
                  <a:lnTo>
                    <a:pt x="9007" y="9307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610125" y="2205000"/>
              <a:ext cx="216850" cy="226375"/>
            </a:xfrm>
            <a:custGeom>
              <a:avLst/>
              <a:gdLst/>
              <a:ahLst/>
              <a:cxnLst/>
              <a:rect l="l" t="t" r="r" b="b"/>
              <a:pathLst>
                <a:path w="8674" h="9055" extrusionOk="0">
                  <a:moveTo>
                    <a:pt x="586" y="0"/>
                  </a:moveTo>
                  <a:cubicBezTo>
                    <a:pt x="471" y="0"/>
                    <a:pt x="356" y="45"/>
                    <a:pt x="268" y="148"/>
                  </a:cubicBezTo>
                  <a:cubicBezTo>
                    <a:pt x="67" y="282"/>
                    <a:pt x="1" y="648"/>
                    <a:pt x="234" y="849"/>
                  </a:cubicBezTo>
                  <a:lnTo>
                    <a:pt x="7740" y="8888"/>
                  </a:lnTo>
                  <a:cubicBezTo>
                    <a:pt x="7806" y="9021"/>
                    <a:pt x="7973" y="9054"/>
                    <a:pt x="8106" y="9054"/>
                  </a:cubicBezTo>
                  <a:cubicBezTo>
                    <a:pt x="8273" y="9054"/>
                    <a:pt x="8407" y="9021"/>
                    <a:pt x="8440" y="8921"/>
                  </a:cubicBezTo>
                  <a:cubicBezTo>
                    <a:pt x="8640" y="8754"/>
                    <a:pt x="8674" y="8421"/>
                    <a:pt x="8473" y="8221"/>
                  </a:cubicBezTo>
                  <a:lnTo>
                    <a:pt x="968" y="181"/>
                  </a:lnTo>
                  <a:cubicBezTo>
                    <a:pt x="875" y="70"/>
                    <a:pt x="731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836950" y="2096100"/>
              <a:ext cx="515400" cy="473700"/>
            </a:xfrm>
            <a:custGeom>
              <a:avLst/>
              <a:gdLst/>
              <a:ahLst/>
              <a:cxnLst/>
              <a:rect l="l" t="t" r="r" b="b"/>
              <a:pathLst>
                <a:path w="20616" h="18948" extrusionOk="0">
                  <a:moveTo>
                    <a:pt x="7673" y="1"/>
                  </a:moveTo>
                  <a:lnTo>
                    <a:pt x="1" y="13711"/>
                  </a:lnTo>
                  <a:lnTo>
                    <a:pt x="1" y="18948"/>
                  </a:lnTo>
                  <a:lnTo>
                    <a:pt x="20616" y="18948"/>
                  </a:lnTo>
                  <a:lnTo>
                    <a:pt x="20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835300" y="2356300"/>
              <a:ext cx="528725" cy="215175"/>
            </a:xfrm>
            <a:custGeom>
              <a:avLst/>
              <a:gdLst/>
              <a:ahLst/>
              <a:cxnLst/>
              <a:rect l="l" t="t" r="r" b="b"/>
              <a:pathLst>
                <a:path w="21149" h="8607" extrusionOk="0">
                  <a:moveTo>
                    <a:pt x="18980" y="0"/>
                  </a:moveTo>
                  <a:cubicBezTo>
                    <a:pt x="18513" y="0"/>
                    <a:pt x="18113" y="200"/>
                    <a:pt x="17813" y="534"/>
                  </a:cubicBezTo>
                  <a:lnTo>
                    <a:pt x="13243" y="5771"/>
                  </a:lnTo>
                  <a:cubicBezTo>
                    <a:pt x="12609" y="6472"/>
                    <a:pt x="11708" y="6872"/>
                    <a:pt x="10774" y="6872"/>
                  </a:cubicBezTo>
                  <a:lnTo>
                    <a:pt x="0" y="6872"/>
                  </a:lnTo>
                  <a:lnTo>
                    <a:pt x="0" y="7372"/>
                  </a:lnTo>
                  <a:lnTo>
                    <a:pt x="0" y="8606"/>
                  </a:lnTo>
                  <a:lnTo>
                    <a:pt x="21149" y="8606"/>
                  </a:lnTo>
                  <a:lnTo>
                    <a:pt x="21149" y="67"/>
                  </a:lnTo>
                  <a:lnTo>
                    <a:pt x="18980" y="67"/>
                  </a:lnTo>
                  <a:lnTo>
                    <a:pt x="18980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592625" y="2354625"/>
              <a:ext cx="930675" cy="314425"/>
            </a:xfrm>
            <a:custGeom>
              <a:avLst/>
              <a:gdLst/>
              <a:ahLst/>
              <a:cxnLst/>
              <a:rect l="l" t="t" r="r" b="b"/>
              <a:pathLst>
                <a:path w="37227" h="12577" extrusionOk="0">
                  <a:moveTo>
                    <a:pt x="29354" y="1"/>
                  </a:moveTo>
                  <a:cubicBezTo>
                    <a:pt x="28887" y="1"/>
                    <a:pt x="28487" y="201"/>
                    <a:pt x="28187" y="534"/>
                  </a:cubicBezTo>
                  <a:lnTo>
                    <a:pt x="22616" y="6872"/>
                  </a:lnTo>
                  <a:cubicBezTo>
                    <a:pt x="22183" y="7373"/>
                    <a:pt x="21616" y="7606"/>
                    <a:pt x="20982" y="7606"/>
                  </a:cubicBezTo>
                  <a:lnTo>
                    <a:pt x="11475" y="7606"/>
                  </a:lnTo>
                  <a:cubicBezTo>
                    <a:pt x="11108" y="7606"/>
                    <a:pt x="10808" y="7339"/>
                    <a:pt x="10808" y="6939"/>
                  </a:cubicBezTo>
                  <a:lnTo>
                    <a:pt x="10808" y="3036"/>
                  </a:lnTo>
                  <a:cubicBezTo>
                    <a:pt x="10808" y="2502"/>
                    <a:pt x="10374" y="2069"/>
                    <a:pt x="9841" y="2069"/>
                  </a:cubicBezTo>
                  <a:lnTo>
                    <a:pt x="2435" y="2069"/>
                  </a:lnTo>
                  <a:cubicBezTo>
                    <a:pt x="2135" y="2069"/>
                    <a:pt x="1835" y="2202"/>
                    <a:pt x="1635" y="2369"/>
                  </a:cubicBezTo>
                  <a:lnTo>
                    <a:pt x="467" y="3336"/>
                  </a:lnTo>
                  <a:cubicBezTo>
                    <a:pt x="167" y="3570"/>
                    <a:pt x="0" y="3903"/>
                    <a:pt x="0" y="4204"/>
                  </a:cubicBezTo>
                  <a:lnTo>
                    <a:pt x="0" y="12076"/>
                  </a:lnTo>
                  <a:cubicBezTo>
                    <a:pt x="0" y="12343"/>
                    <a:pt x="200" y="12576"/>
                    <a:pt x="501" y="12576"/>
                  </a:cubicBezTo>
                  <a:lnTo>
                    <a:pt x="35826" y="12576"/>
                  </a:lnTo>
                  <a:cubicBezTo>
                    <a:pt x="36059" y="12576"/>
                    <a:pt x="36326" y="12376"/>
                    <a:pt x="36326" y="12076"/>
                  </a:cubicBezTo>
                  <a:lnTo>
                    <a:pt x="36326" y="11709"/>
                  </a:lnTo>
                  <a:cubicBezTo>
                    <a:pt x="36326" y="11442"/>
                    <a:pt x="36526" y="11275"/>
                    <a:pt x="36726" y="11275"/>
                  </a:cubicBezTo>
                  <a:cubicBezTo>
                    <a:pt x="36993" y="11275"/>
                    <a:pt x="37227" y="11075"/>
                    <a:pt x="37227" y="10775"/>
                  </a:cubicBezTo>
                  <a:lnTo>
                    <a:pt x="37227" y="768"/>
                  </a:lnTo>
                  <a:cubicBezTo>
                    <a:pt x="37227" y="334"/>
                    <a:pt x="36860" y="1"/>
                    <a:pt x="36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4638475" y="2533925"/>
              <a:ext cx="141800" cy="68400"/>
            </a:xfrm>
            <a:custGeom>
              <a:avLst/>
              <a:gdLst/>
              <a:ahLst/>
              <a:cxnLst/>
              <a:rect l="l" t="t" r="r" b="b"/>
              <a:pathLst>
                <a:path w="5672" h="2736" extrusionOk="0">
                  <a:moveTo>
                    <a:pt x="1" y="0"/>
                  </a:moveTo>
                  <a:lnTo>
                    <a:pt x="1" y="2335"/>
                  </a:lnTo>
                  <a:cubicBezTo>
                    <a:pt x="1" y="2536"/>
                    <a:pt x="168" y="2736"/>
                    <a:pt x="434" y="2736"/>
                  </a:cubicBezTo>
                  <a:lnTo>
                    <a:pt x="5205" y="2736"/>
                  </a:lnTo>
                  <a:cubicBezTo>
                    <a:pt x="5471" y="2736"/>
                    <a:pt x="5672" y="2536"/>
                    <a:pt x="5672" y="233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637650" y="2533925"/>
              <a:ext cx="140950" cy="68400"/>
            </a:xfrm>
            <a:custGeom>
              <a:avLst/>
              <a:gdLst/>
              <a:ahLst/>
              <a:cxnLst/>
              <a:rect l="l" t="t" r="r" b="b"/>
              <a:pathLst>
                <a:path w="5638" h="2736" extrusionOk="0">
                  <a:moveTo>
                    <a:pt x="0" y="0"/>
                  </a:moveTo>
                  <a:lnTo>
                    <a:pt x="0" y="2335"/>
                  </a:lnTo>
                  <a:cubicBezTo>
                    <a:pt x="0" y="2569"/>
                    <a:pt x="201" y="2736"/>
                    <a:pt x="401" y="2736"/>
                  </a:cubicBezTo>
                  <a:lnTo>
                    <a:pt x="5204" y="2736"/>
                  </a:lnTo>
                  <a:cubicBezTo>
                    <a:pt x="5471" y="2736"/>
                    <a:pt x="5638" y="2536"/>
                    <a:pt x="5638" y="2335"/>
                  </a:cubicBezTo>
                  <a:lnTo>
                    <a:pt x="5638" y="0"/>
                  </a:lnTo>
                  <a:lnTo>
                    <a:pt x="4404" y="0"/>
                  </a:lnTo>
                  <a:lnTo>
                    <a:pt x="4404" y="401"/>
                  </a:lnTo>
                  <a:cubicBezTo>
                    <a:pt x="4404" y="1001"/>
                    <a:pt x="3970" y="1435"/>
                    <a:pt x="3370" y="1435"/>
                  </a:cubicBezTo>
                  <a:lnTo>
                    <a:pt x="2335" y="1435"/>
                  </a:lnTo>
                  <a:cubicBezTo>
                    <a:pt x="1735" y="1435"/>
                    <a:pt x="1301" y="1001"/>
                    <a:pt x="1301" y="4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638475" y="2506400"/>
              <a:ext cx="141800" cy="20050"/>
            </a:xfrm>
            <a:custGeom>
              <a:avLst/>
              <a:gdLst/>
              <a:ahLst/>
              <a:cxnLst/>
              <a:rect l="l" t="t" r="r" b="b"/>
              <a:pathLst>
                <a:path w="5672" h="8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801"/>
                  </a:lnTo>
                  <a:lnTo>
                    <a:pt x="5672" y="801"/>
                  </a:lnTo>
                  <a:lnTo>
                    <a:pt x="5672" y="301"/>
                  </a:lnTo>
                  <a:cubicBezTo>
                    <a:pt x="5672" y="134"/>
                    <a:pt x="5538" y="1"/>
                    <a:pt x="5371" y="1"/>
                  </a:cubicBezTo>
                  <a:lnTo>
                    <a:pt x="4337" y="1"/>
                  </a:lnTo>
                  <a:lnTo>
                    <a:pt x="4337" y="167"/>
                  </a:lnTo>
                  <a:cubicBezTo>
                    <a:pt x="4337" y="368"/>
                    <a:pt x="4170" y="501"/>
                    <a:pt x="4004" y="501"/>
                  </a:cubicBezTo>
                  <a:lnTo>
                    <a:pt x="1669" y="501"/>
                  </a:lnTo>
                  <a:cubicBezTo>
                    <a:pt x="1469" y="501"/>
                    <a:pt x="1335" y="334"/>
                    <a:pt x="1335" y="167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45375" y="2127800"/>
              <a:ext cx="254375" cy="290225"/>
            </a:xfrm>
            <a:custGeom>
              <a:avLst/>
              <a:gdLst/>
              <a:ahLst/>
              <a:cxnLst/>
              <a:rect l="l" t="t" r="r" b="b"/>
              <a:pathLst>
                <a:path w="10175" h="11609" extrusionOk="0">
                  <a:moveTo>
                    <a:pt x="4870" y="0"/>
                  </a:moveTo>
                  <a:cubicBezTo>
                    <a:pt x="4670" y="0"/>
                    <a:pt x="4437" y="134"/>
                    <a:pt x="4337" y="334"/>
                  </a:cubicBezTo>
                  <a:lnTo>
                    <a:pt x="100" y="8240"/>
                  </a:lnTo>
                  <a:cubicBezTo>
                    <a:pt x="0" y="8440"/>
                    <a:pt x="34" y="8673"/>
                    <a:pt x="100" y="8907"/>
                  </a:cubicBezTo>
                  <a:lnTo>
                    <a:pt x="2068" y="11609"/>
                  </a:lnTo>
                  <a:lnTo>
                    <a:pt x="6405" y="11609"/>
                  </a:lnTo>
                  <a:cubicBezTo>
                    <a:pt x="8506" y="11609"/>
                    <a:pt x="10174" y="9941"/>
                    <a:pt x="10174" y="7839"/>
                  </a:cubicBezTo>
                  <a:lnTo>
                    <a:pt x="10174" y="634"/>
                  </a:lnTo>
                  <a:cubicBezTo>
                    <a:pt x="10174" y="301"/>
                    <a:pt x="9874" y="0"/>
                    <a:pt x="9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234750" y="2127800"/>
              <a:ext cx="86750" cy="204325"/>
            </a:xfrm>
            <a:custGeom>
              <a:avLst/>
              <a:gdLst/>
              <a:ahLst/>
              <a:cxnLst/>
              <a:rect l="l" t="t" r="r" b="b"/>
              <a:pathLst>
                <a:path w="3470" h="8173" extrusionOk="0">
                  <a:moveTo>
                    <a:pt x="334" y="0"/>
                  </a:moveTo>
                  <a:cubicBezTo>
                    <a:pt x="167" y="0"/>
                    <a:pt x="0" y="167"/>
                    <a:pt x="0" y="334"/>
                  </a:cubicBezTo>
                  <a:lnTo>
                    <a:pt x="0" y="6172"/>
                  </a:lnTo>
                  <a:cubicBezTo>
                    <a:pt x="0" y="7272"/>
                    <a:pt x="867" y="8173"/>
                    <a:pt x="2002" y="8173"/>
                  </a:cubicBezTo>
                  <a:lnTo>
                    <a:pt x="3136" y="8173"/>
                  </a:lnTo>
                  <a:cubicBezTo>
                    <a:pt x="3336" y="8173"/>
                    <a:pt x="3469" y="8006"/>
                    <a:pt x="3469" y="7839"/>
                  </a:cubicBezTo>
                  <a:lnTo>
                    <a:pt x="3469" y="334"/>
                  </a:lnTo>
                  <a:cubicBezTo>
                    <a:pt x="3469" y="167"/>
                    <a:pt x="3303" y="0"/>
                    <a:pt x="3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592625" y="2407175"/>
              <a:ext cx="270200" cy="52550"/>
            </a:xfrm>
            <a:custGeom>
              <a:avLst/>
              <a:gdLst/>
              <a:ahLst/>
              <a:cxnLst/>
              <a:rect l="l" t="t" r="r" b="b"/>
              <a:pathLst>
                <a:path w="10808" h="2102" extrusionOk="0">
                  <a:moveTo>
                    <a:pt x="2435" y="0"/>
                  </a:moveTo>
                  <a:cubicBezTo>
                    <a:pt x="2135" y="0"/>
                    <a:pt x="1868" y="100"/>
                    <a:pt x="1635" y="300"/>
                  </a:cubicBezTo>
                  <a:lnTo>
                    <a:pt x="467" y="1268"/>
                  </a:lnTo>
                  <a:cubicBezTo>
                    <a:pt x="200" y="1468"/>
                    <a:pt x="34" y="1768"/>
                    <a:pt x="0" y="2102"/>
                  </a:cubicBezTo>
                  <a:lnTo>
                    <a:pt x="10808" y="2102"/>
                  </a:lnTo>
                  <a:lnTo>
                    <a:pt x="10808" y="2068"/>
                  </a:lnTo>
                  <a:lnTo>
                    <a:pt x="10808" y="967"/>
                  </a:lnTo>
                  <a:cubicBezTo>
                    <a:pt x="10808" y="434"/>
                    <a:pt x="10374" y="0"/>
                    <a:pt x="9841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255600" y="2356300"/>
              <a:ext cx="268550" cy="62575"/>
            </a:xfrm>
            <a:custGeom>
              <a:avLst/>
              <a:gdLst/>
              <a:ahLst/>
              <a:cxnLst/>
              <a:rect l="l" t="t" r="r" b="b"/>
              <a:pathLst>
                <a:path w="10742" h="2503" extrusionOk="0">
                  <a:moveTo>
                    <a:pt x="2869" y="0"/>
                  </a:moveTo>
                  <a:cubicBezTo>
                    <a:pt x="2402" y="0"/>
                    <a:pt x="2002" y="200"/>
                    <a:pt x="1701" y="534"/>
                  </a:cubicBezTo>
                  <a:lnTo>
                    <a:pt x="0" y="2502"/>
                  </a:lnTo>
                  <a:lnTo>
                    <a:pt x="10741" y="2502"/>
                  </a:lnTo>
                  <a:lnTo>
                    <a:pt x="10741" y="801"/>
                  </a:lnTo>
                  <a:cubicBezTo>
                    <a:pt x="10708" y="334"/>
                    <a:pt x="10374" y="0"/>
                    <a:pt x="9974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218900" y="2433850"/>
              <a:ext cx="304400" cy="25050"/>
            </a:xfrm>
            <a:custGeom>
              <a:avLst/>
              <a:gdLst/>
              <a:ahLst/>
              <a:cxnLst/>
              <a:rect l="l" t="t" r="r" b="b"/>
              <a:pathLst>
                <a:path w="12176" h="1002" extrusionOk="0">
                  <a:moveTo>
                    <a:pt x="934" y="1"/>
                  </a:moveTo>
                  <a:lnTo>
                    <a:pt x="0" y="1001"/>
                  </a:lnTo>
                  <a:lnTo>
                    <a:pt x="12176" y="1001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371500" y="24980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34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71500" y="2520575"/>
              <a:ext cx="103450" cy="17550"/>
            </a:xfrm>
            <a:custGeom>
              <a:avLst/>
              <a:gdLst/>
              <a:ahLst/>
              <a:cxnLst/>
              <a:rect l="l" t="t" r="r" b="b"/>
              <a:pathLst>
                <a:path w="4138" h="702" extrusionOk="0">
                  <a:moveTo>
                    <a:pt x="334" y="1"/>
                  </a:moveTo>
                  <a:cubicBezTo>
                    <a:pt x="168" y="1"/>
                    <a:pt x="1" y="167"/>
                    <a:pt x="1" y="368"/>
                  </a:cubicBezTo>
                  <a:cubicBezTo>
                    <a:pt x="1" y="534"/>
                    <a:pt x="168" y="701"/>
                    <a:pt x="334" y="701"/>
                  </a:cubicBezTo>
                  <a:lnTo>
                    <a:pt x="3803" y="701"/>
                  </a:lnTo>
                  <a:cubicBezTo>
                    <a:pt x="4004" y="701"/>
                    <a:pt x="4137" y="568"/>
                    <a:pt x="4137" y="368"/>
                  </a:cubicBezTo>
                  <a:cubicBezTo>
                    <a:pt x="4137" y="167"/>
                    <a:pt x="3970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371500" y="254477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71500" y="2568125"/>
              <a:ext cx="103450" cy="16700"/>
            </a:xfrm>
            <a:custGeom>
              <a:avLst/>
              <a:gdLst/>
              <a:ahLst/>
              <a:cxnLst/>
              <a:rect l="l" t="t" r="r" b="b"/>
              <a:pathLst>
                <a:path w="4138" h="668" extrusionOk="0">
                  <a:moveTo>
                    <a:pt x="334" y="0"/>
                  </a:moveTo>
                  <a:cubicBezTo>
                    <a:pt x="168" y="0"/>
                    <a:pt x="1" y="167"/>
                    <a:pt x="1" y="334"/>
                  </a:cubicBezTo>
                  <a:cubicBezTo>
                    <a:pt x="1" y="500"/>
                    <a:pt x="168" y="667"/>
                    <a:pt x="334" y="667"/>
                  </a:cubicBezTo>
                  <a:lnTo>
                    <a:pt x="3803" y="667"/>
                  </a:lnTo>
                  <a:cubicBezTo>
                    <a:pt x="4004" y="667"/>
                    <a:pt x="4137" y="500"/>
                    <a:pt x="4137" y="334"/>
                  </a:cubicBezTo>
                  <a:cubicBezTo>
                    <a:pt x="4137" y="167"/>
                    <a:pt x="3970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458225" y="24980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33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8225" y="2522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34"/>
                    <a:pt x="334" y="334"/>
                  </a:cubicBezTo>
                  <a:cubicBezTo>
                    <a:pt x="334" y="501"/>
                    <a:pt x="168" y="668"/>
                    <a:pt x="1" y="668"/>
                  </a:cubicBezTo>
                  <a:lnTo>
                    <a:pt x="334" y="668"/>
                  </a:lnTo>
                  <a:cubicBezTo>
                    <a:pt x="501" y="668"/>
                    <a:pt x="668" y="501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58225" y="254477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58225" y="256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1" y="0"/>
                  </a:moveTo>
                  <a:cubicBezTo>
                    <a:pt x="168" y="0"/>
                    <a:pt x="334" y="167"/>
                    <a:pt x="334" y="334"/>
                  </a:cubicBezTo>
                  <a:cubicBezTo>
                    <a:pt x="334" y="500"/>
                    <a:pt x="168" y="667"/>
                    <a:pt x="1" y="667"/>
                  </a:cubicBezTo>
                  <a:lnTo>
                    <a:pt x="334" y="667"/>
                  </a:lnTo>
                  <a:cubicBezTo>
                    <a:pt x="501" y="667"/>
                    <a:pt x="668" y="500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rgbClr val="353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520900" y="2719050"/>
              <a:ext cx="1080800" cy="120950"/>
            </a:xfrm>
            <a:custGeom>
              <a:avLst/>
              <a:gdLst/>
              <a:ahLst/>
              <a:cxnLst/>
              <a:rect l="l" t="t" r="r" b="b"/>
              <a:pathLst>
                <a:path w="43232" h="4838" extrusionOk="0">
                  <a:moveTo>
                    <a:pt x="40830" y="167"/>
                  </a:moveTo>
                  <a:cubicBezTo>
                    <a:pt x="42064" y="167"/>
                    <a:pt x="43065" y="1168"/>
                    <a:pt x="43065" y="2436"/>
                  </a:cubicBezTo>
                  <a:cubicBezTo>
                    <a:pt x="43065" y="3670"/>
                    <a:pt x="42064" y="4671"/>
                    <a:pt x="40830" y="4671"/>
                  </a:cubicBezTo>
                  <a:lnTo>
                    <a:pt x="2402" y="4671"/>
                  </a:lnTo>
                  <a:cubicBezTo>
                    <a:pt x="1168" y="4671"/>
                    <a:pt x="167" y="3670"/>
                    <a:pt x="167" y="2436"/>
                  </a:cubicBezTo>
                  <a:cubicBezTo>
                    <a:pt x="167" y="1168"/>
                    <a:pt x="1168" y="167"/>
                    <a:pt x="2402" y="167"/>
                  </a:cubicBezTo>
                  <a:close/>
                  <a:moveTo>
                    <a:pt x="2402" y="1"/>
                  </a:moveTo>
                  <a:cubicBezTo>
                    <a:pt x="1068" y="1"/>
                    <a:pt x="0" y="1101"/>
                    <a:pt x="0" y="2436"/>
                  </a:cubicBezTo>
                  <a:cubicBezTo>
                    <a:pt x="0" y="3770"/>
                    <a:pt x="1068" y="4838"/>
                    <a:pt x="2402" y="4838"/>
                  </a:cubicBezTo>
                  <a:lnTo>
                    <a:pt x="40830" y="4838"/>
                  </a:lnTo>
                  <a:cubicBezTo>
                    <a:pt x="42164" y="4838"/>
                    <a:pt x="43231" y="3770"/>
                    <a:pt x="43231" y="2436"/>
                  </a:cubicBezTo>
                  <a:cubicBezTo>
                    <a:pt x="43231" y="1101"/>
                    <a:pt x="42197" y="1"/>
                    <a:pt x="40830" y="1"/>
                  </a:cubicBez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4591775" y="2639825"/>
              <a:ext cx="911525" cy="30050"/>
            </a:xfrm>
            <a:custGeom>
              <a:avLst/>
              <a:gdLst/>
              <a:ahLst/>
              <a:cxnLst/>
              <a:rect l="l" t="t" r="r" b="b"/>
              <a:pathLst>
                <a:path w="36461" h="1202" extrusionOk="0">
                  <a:moveTo>
                    <a:pt x="1" y="1"/>
                  </a:moveTo>
                  <a:lnTo>
                    <a:pt x="1" y="701"/>
                  </a:lnTo>
                  <a:cubicBezTo>
                    <a:pt x="1" y="1001"/>
                    <a:pt x="234" y="1202"/>
                    <a:pt x="501" y="1202"/>
                  </a:cubicBezTo>
                  <a:lnTo>
                    <a:pt x="35826" y="1202"/>
                  </a:lnTo>
                  <a:cubicBezTo>
                    <a:pt x="36093" y="1202"/>
                    <a:pt x="36327" y="968"/>
                    <a:pt x="36327" y="701"/>
                  </a:cubicBezTo>
                  <a:lnTo>
                    <a:pt x="36327" y="334"/>
                  </a:lnTo>
                  <a:cubicBezTo>
                    <a:pt x="36327" y="201"/>
                    <a:pt x="36393" y="67"/>
                    <a:pt x="36460" y="1"/>
                  </a:cubicBezTo>
                  <a:lnTo>
                    <a:pt x="32257" y="1"/>
                  </a:lnTo>
                  <a:lnTo>
                    <a:pt x="32257" y="34"/>
                  </a:lnTo>
                  <a:lnTo>
                    <a:pt x="31490" y="534"/>
                  </a:lnTo>
                  <a:cubicBezTo>
                    <a:pt x="31390" y="635"/>
                    <a:pt x="31256" y="635"/>
                    <a:pt x="31156" y="635"/>
                  </a:cubicBezTo>
                  <a:lnTo>
                    <a:pt x="23551" y="635"/>
                  </a:lnTo>
                  <a:cubicBezTo>
                    <a:pt x="23217" y="635"/>
                    <a:pt x="22917" y="334"/>
                    <a:pt x="22917" y="1"/>
                  </a:cubicBezTo>
                  <a:close/>
                </a:path>
              </a:pathLst>
            </a:custGeom>
            <a:solidFill>
              <a:srgbClr val="FC800D">
                <a:alpha val="5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206400" y="2521425"/>
              <a:ext cx="143450" cy="47550"/>
            </a:xfrm>
            <a:custGeom>
              <a:avLst/>
              <a:gdLst/>
              <a:ahLst/>
              <a:cxnLst/>
              <a:rect l="l" t="t" r="r" b="b"/>
              <a:pathLst>
                <a:path w="5738" h="1902" extrusionOk="0">
                  <a:moveTo>
                    <a:pt x="0" y="0"/>
                  </a:moveTo>
                  <a:cubicBezTo>
                    <a:pt x="0" y="334"/>
                    <a:pt x="300" y="600"/>
                    <a:pt x="634" y="600"/>
                  </a:cubicBezTo>
                  <a:lnTo>
                    <a:pt x="3069" y="600"/>
                  </a:lnTo>
                  <a:cubicBezTo>
                    <a:pt x="3469" y="600"/>
                    <a:pt x="3836" y="867"/>
                    <a:pt x="4003" y="1234"/>
                  </a:cubicBezTo>
                  <a:cubicBezTo>
                    <a:pt x="4136" y="1501"/>
                    <a:pt x="4103" y="1701"/>
                    <a:pt x="4003" y="1901"/>
                  </a:cubicBezTo>
                  <a:lnTo>
                    <a:pt x="4737" y="1901"/>
                  </a:lnTo>
                  <a:cubicBezTo>
                    <a:pt x="5270" y="1901"/>
                    <a:pt x="5737" y="1401"/>
                    <a:pt x="5671" y="867"/>
                  </a:cubicBezTo>
                  <a:cubicBezTo>
                    <a:pt x="5671" y="367"/>
                    <a:pt x="5237" y="0"/>
                    <a:pt x="4737" y="0"/>
                  </a:cubicBezTo>
                  <a:close/>
                </a:path>
              </a:pathLst>
            </a:custGeom>
            <a:solidFill>
              <a:srgbClr val="FFFFFF">
                <a:alpha val="25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946200" y="2273725"/>
              <a:ext cx="162650" cy="145150"/>
            </a:xfrm>
            <a:custGeom>
              <a:avLst/>
              <a:gdLst/>
              <a:ahLst/>
              <a:cxnLst/>
              <a:rect l="l" t="t" r="r" b="b"/>
              <a:pathLst>
                <a:path w="6506" h="5806" extrusionOk="0">
                  <a:moveTo>
                    <a:pt x="1402" y="1"/>
                  </a:moveTo>
                  <a:lnTo>
                    <a:pt x="134" y="2436"/>
                  </a:lnTo>
                  <a:cubicBezTo>
                    <a:pt x="1" y="2636"/>
                    <a:pt x="34" y="2903"/>
                    <a:pt x="167" y="3103"/>
                  </a:cubicBezTo>
                  <a:lnTo>
                    <a:pt x="2135" y="5805"/>
                  </a:lnTo>
                  <a:lnTo>
                    <a:pt x="6439" y="5805"/>
                  </a:lnTo>
                  <a:lnTo>
                    <a:pt x="6505" y="5772"/>
                  </a:lnTo>
                  <a:lnTo>
                    <a:pt x="6505" y="5238"/>
                  </a:lnTo>
                  <a:cubicBezTo>
                    <a:pt x="6505" y="4771"/>
                    <a:pt x="6138" y="4404"/>
                    <a:pt x="5671" y="4404"/>
                  </a:cubicBezTo>
                  <a:lnTo>
                    <a:pt x="5138" y="4404"/>
                  </a:lnTo>
                  <a:cubicBezTo>
                    <a:pt x="4671" y="4404"/>
                    <a:pt x="4304" y="4004"/>
                    <a:pt x="4304" y="3570"/>
                  </a:cubicBezTo>
                  <a:lnTo>
                    <a:pt x="4304" y="2903"/>
                  </a:lnTo>
                  <a:lnTo>
                    <a:pt x="4237" y="2903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018750" y="2277700"/>
              <a:ext cx="60900" cy="58200"/>
            </a:xfrm>
            <a:custGeom>
              <a:avLst/>
              <a:gdLst/>
              <a:ahLst/>
              <a:cxnLst/>
              <a:rect l="l" t="t" r="r" b="b"/>
              <a:pathLst>
                <a:path w="2436" h="2328" extrusionOk="0">
                  <a:moveTo>
                    <a:pt x="255" y="0"/>
                  </a:moveTo>
                  <a:cubicBezTo>
                    <a:pt x="193" y="0"/>
                    <a:pt x="134" y="25"/>
                    <a:pt x="101" y="75"/>
                  </a:cubicBezTo>
                  <a:cubicBezTo>
                    <a:pt x="1" y="142"/>
                    <a:pt x="1" y="309"/>
                    <a:pt x="101" y="409"/>
                  </a:cubicBezTo>
                  <a:lnTo>
                    <a:pt x="1969" y="2277"/>
                  </a:lnTo>
                  <a:cubicBezTo>
                    <a:pt x="2019" y="2310"/>
                    <a:pt x="2086" y="2327"/>
                    <a:pt x="2148" y="2327"/>
                  </a:cubicBezTo>
                  <a:cubicBezTo>
                    <a:pt x="2211" y="2327"/>
                    <a:pt x="2269" y="2310"/>
                    <a:pt x="2302" y="2277"/>
                  </a:cubicBezTo>
                  <a:cubicBezTo>
                    <a:pt x="2436" y="2177"/>
                    <a:pt x="2436" y="2010"/>
                    <a:pt x="2302" y="1943"/>
                  </a:cubicBezTo>
                  <a:lnTo>
                    <a:pt x="434" y="75"/>
                  </a:lnTo>
                  <a:cubicBezTo>
                    <a:pt x="384" y="25"/>
                    <a:pt x="318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014575" y="2303750"/>
              <a:ext cx="38400" cy="37550"/>
            </a:xfrm>
            <a:custGeom>
              <a:avLst/>
              <a:gdLst/>
              <a:ahLst/>
              <a:cxnLst/>
              <a:rect l="l" t="t" r="r" b="b"/>
              <a:pathLst>
                <a:path w="1536" h="1502" extrusionOk="0">
                  <a:moveTo>
                    <a:pt x="1268" y="1"/>
                  </a:moveTo>
                  <a:lnTo>
                    <a:pt x="1" y="1235"/>
                  </a:lnTo>
                  <a:lnTo>
                    <a:pt x="268" y="1502"/>
                  </a:lnTo>
                  <a:lnTo>
                    <a:pt x="1535" y="2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4893675" y="24430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367"/>
                    <a:pt x="2969" y="234"/>
                  </a:cubicBezTo>
                  <a:cubicBezTo>
                    <a:pt x="2969" y="134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893675" y="245887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4893675" y="2475550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0"/>
                    <a:pt x="2835" y="0"/>
                    <a:pt x="2735" y="0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893675" y="2492225"/>
              <a:ext cx="74225" cy="12525"/>
            </a:xfrm>
            <a:custGeom>
              <a:avLst/>
              <a:gdLst/>
              <a:ahLst/>
              <a:cxnLst/>
              <a:rect l="l" t="t" r="r" b="b"/>
              <a:pathLst>
                <a:path w="2969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2735" y="501"/>
                  </a:lnTo>
                  <a:cubicBezTo>
                    <a:pt x="2835" y="501"/>
                    <a:pt x="2969" y="401"/>
                    <a:pt x="2969" y="234"/>
                  </a:cubicBezTo>
                  <a:cubicBezTo>
                    <a:pt x="2969" y="101"/>
                    <a:pt x="2835" y="1"/>
                    <a:pt x="2735" y="1"/>
                  </a:cubicBez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14575" y="2068600"/>
              <a:ext cx="350275" cy="27525"/>
            </a:xfrm>
            <a:custGeom>
              <a:avLst/>
              <a:gdLst/>
              <a:ahLst/>
              <a:cxnLst/>
              <a:rect l="l" t="t" r="r" b="b"/>
              <a:pathLst>
                <a:path w="14011" h="1101" extrusionOk="0">
                  <a:moveTo>
                    <a:pt x="435" y="0"/>
                  </a:moveTo>
                  <a:cubicBezTo>
                    <a:pt x="168" y="0"/>
                    <a:pt x="1" y="200"/>
                    <a:pt x="1" y="434"/>
                  </a:cubicBezTo>
                  <a:lnTo>
                    <a:pt x="1" y="667"/>
                  </a:lnTo>
                  <a:cubicBezTo>
                    <a:pt x="1" y="934"/>
                    <a:pt x="234" y="1101"/>
                    <a:pt x="435" y="1101"/>
                  </a:cubicBezTo>
                  <a:lnTo>
                    <a:pt x="13611" y="1101"/>
                  </a:lnTo>
                  <a:cubicBezTo>
                    <a:pt x="13811" y="1101"/>
                    <a:pt x="14011" y="867"/>
                    <a:pt x="14011" y="667"/>
                  </a:cubicBezTo>
                  <a:lnTo>
                    <a:pt x="14011" y="434"/>
                  </a:lnTo>
                  <a:cubicBezTo>
                    <a:pt x="14011" y="167"/>
                    <a:pt x="13811" y="0"/>
                    <a:pt x="1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021250" y="2096100"/>
              <a:ext cx="331100" cy="13375"/>
            </a:xfrm>
            <a:custGeom>
              <a:avLst/>
              <a:gdLst/>
              <a:ahLst/>
              <a:cxnLst/>
              <a:rect l="l" t="t" r="r" b="b"/>
              <a:pathLst>
                <a:path w="13244" h="535" extrusionOk="0">
                  <a:moveTo>
                    <a:pt x="301" y="1"/>
                  </a:moveTo>
                  <a:lnTo>
                    <a:pt x="1" y="535"/>
                  </a:lnTo>
                  <a:lnTo>
                    <a:pt x="13244" y="535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rgbClr val="000000">
                <a:alpha val="56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4015550" y="1956850"/>
              <a:ext cx="339425" cy="111775"/>
            </a:xfrm>
            <a:custGeom>
              <a:avLst/>
              <a:gdLst/>
              <a:ahLst/>
              <a:cxnLst/>
              <a:rect l="l" t="t" r="r" b="b"/>
              <a:pathLst>
                <a:path w="13577" h="4471" extrusionOk="0">
                  <a:moveTo>
                    <a:pt x="13576" y="0"/>
                  </a:move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4015550" y="1956850"/>
              <a:ext cx="338600" cy="111775"/>
            </a:xfrm>
            <a:custGeom>
              <a:avLst/>
              <a:gdLst/>
              <a:ahLst/>
              <a:cxnLst/>
              <a:rect l="l" t="t" r="r" b="b"/>
              <a:pathLst>
                <a:path w="13544" h="4471" extrusionOk="0">
                  <a:moveTo>
                    <a:pt x="13543" y="0"/>
                  </a:moveTo>
                  <a:lnTo>
                    <a:pt x="11108" y="300"/>
                  </a:lnTo>
                  <a:lnTo>
                    <a:pt x="10441" y="1435"/>
                  </a:lnTo>
                  <a:cubicBezTo>
                    <a:pt x="10241" y="1802"/>
                    <a:pt x="9807" y="2068"/>
                    <a:pt x="9373" y="2102"/>
                  </a:cubicBezTo>
                  <a:lnTo>
                    <a:pt x="3369" y="2435"/>
                  </a:lnTo>
                  <a:cubicBezTo>
                    <a:pt x="3344" y="2437"/>
                    <a:pt x="3319" y="2437"/>
                    <a:pt x="3294" y="2437"/>
                  </a:cubicBezTo>
                  <a:cubicBezTo>
                    <a:pt x="2724" y="2437"/>
                    <a:pt x="2227" y="2079"/>
                    <a:pt x="2035" y="1568"/>
                  </a:cubicBezTo>
                  <a:lnTo>
                    <a:pt x="1968" y="1435"/>
                  </a:lnTo>
                  <a:lnTo>
                    <a:pt x="0" y="1768"/>
                  </a:lnTo>
                  <a:lnTo>
                    <a:pt x="867" y="4303"/>
                  </a:lnTo>
                  <a:lnTo>
                    <a:pt x="11375" y="4470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rgbClr val="373331">
                <a:alpha val="145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4275725" y="1941950"/>
              <a:ext cx="155125" cy="165425"/>
            </a:xfrm>
            <a:custGeom>
              <a:avLst/>
              <a:gdLst/>
              <a:ahLst/>
              <a:cxnLst/>
              <a:rect l="l" t="t" r="r" b="b"/>
              <a:pathLst>
                <a:path w="6205" h="6617" extrusionOk="0">
                  <a:moveTo>
                    <a:pt x="3287" y="1"/>
                  </a:moveTo>
                  <a:cubicBezTo>
                    <a:pt x="3151" y="1"/>
                    <a:pt x="3014" y="83"/>
                    <a:pt x="2969" y="196"/>
                  </a:cubicBezTo>
                  <a:lnTo>
                    <a:pt x="134" y="5333"/>
                  </a:lnTo>
                  <a:cubicBezTo>
                    <a:pt x="0" y="5466"/>
                    <a:pt x="101" y="5733"/>
                    <a:pt x="267" y="5800"/>
                  </a:cubicBezTo>
                  <a:lnTo>
                    <a:pt x="1668" y="6567"/>
                  </a:lnTo>
                  <a:cubicBezTo>
                    <a:pt x="1726" y="6602"/>
                    <a:pt x="1785" y="6617"/>
                    <a:pt x="1841" y="6617"/>
                  </a:cubicBezTo>
                  <a:cubicBezTo>
                    <a:pt x="1947" y="6617"/>
                    <a:pt x="2048" y="6566"/>
                    <a:pt x="2135" y="6500"/>
                  </a:cubicBezTo>
                  <a:lnTo>
                    <a:pt x="6038" y="2031"/>
                  </a:lnTo>
                  <a:cubicBezTo>
                    <a:pt x="6205" y="1830"/>
                    <a:pt x="6172" y="1564"/>
                    <a:pt x="5971" y="1530"/>
                  </a:cubicBezTo>
                  <a:lnTo>
                    <a:pt x="3470" y="63"/>
                  </a:lnTo>
                  <a:cubicBezTo>
                    <a:pt x="3416" y="19"/>
                    <a:pt x="3351" y="1"/>
                    <a:pt x="3287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3900450" y="1988500"/>
              <a:ext cx="235200" cy="534600"/>
            </a:xfrm>
            <a:custGeom>
              <a:avLst/>
              <a:gdLst/>
              <a:ahLst/>
              <a:cxnLst/>
              <a:rect l="l" t="t" r="r" b="b"/>
              <a:pathLst>
                <a:path w="9408" h="21384" extrusionOk="0">
                  <a:moveTo>
                    <a:pt x="4415" y="0"/>
                  </a:moveTo>
                  <a:cubicBezTo>
                    <a:pt x="4346" y="0"/>
                    <a:pt x="4275" y="12"/>
                    <a:pt x="4204" y="35"/>
                  </a:cubicBezTo>
                  <a:lnTo>
                    <a:pt x="601" y="1169"/>
                  </a:lnTo>
                  <a:cubicBezTo>
                    <a:pt x="201" y="1303"/>
                    <a:pt x="1" y="1703"/>
                    <a:pt x="134" y="2070"/>
                  </a:cubicBezTo>
                  <a:lnTo>
                    <a:pt x="7173" y="21384"/>
                  </a:lnTo>
                  <a:lnTo>
                    <a:pt x="9407" y="20850"/>
                  </a:lnTo>
                  <a:lnTo>
                    <a:pt x="5104" y="569"/>
                  </a:lnTo>
                  <a:cubicBezTo>
                    <a:pt x="5022" y="239"/>
                    <a:pt x="4736" y="0"/>
                    <a:pt x="4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042225" y="2473525"/>
              <a:ext cx="316075" cy="227700"/>
            </a:xfrm>
            <a:custGeom>
              <a:avLst/>
              <a:gdLst/>
              <a:ahLst/>
              <a:cxnLst/>
              <a:rect l="l" t="t" r="r" b="b"/>
              <a:pathLst>
                <a:path w="12643" h="9108" extrusionOk="0">
                  <a:moveTo>
                    <a:pt x="6285" y="0"/>
                  </a:moveTo>
                  <a:cubicBezTo>
                    <a:pt x="6237" y="0"/>
                    <a:pt x="6187" y="5"/>
                    <a:pt x="6138" y="15"/>
                  </a:cubicBezTo>
                  <a:lnTo>
                    <a:pt x="434" y="1983"/>
                  </a:lnTo>
                  <a:cubicBezTo>
                    <a:pt x="134" y="2083"/>
                    <a:pt x="0" y="2416"/>
                    <a:pt x="101" y="2683"/>
                  </a:cubicBezTo>
                  <a:lnTo>
                    <a:pt x="701" y="4485"/>
                  </a:lnTo>
                  <a:cubicBezTo>
                    <a:pt x="734" y="4618"/>
                    <a:pt x="801" y="4685"/>
                    <a:pt x="868" y="4785"/>
                  </a:cubicBezTo>
                  <a:lnTo>
                    <a:pt x="2536" y="6986"/>
                  </a:lnTo>
                  <a:cubicBezTo>
                    <a:pt x="2669" y="7153"/>
                    <a:pt x="2836" y="7287"/>
                    <a:pt x="3036" y="7353"/>
                  </a:cubicBezTo>
                  <a:lnTo>
                    <a:pt x="8206" y="9021"/>
                  </a:lnTo>
                  <a:cubicBezTo>
                    <a:pt x="8312" y="9085"/>
                    <a:pt x="8445" y="9108"/>
                    <a:pt x="8561" y="9108"/>
                  </a:cubicBezTo>
                  <a:cubicBezTo>
                    <a:pt x="8629" y="9108"/>
                    <a:pt x="8691" y="9100"/>
                    <a:pt x="8740" y="9088"/>
                  </a:cubicBezTo>
                  <a:lnTo>
                    <a:pt x="12176" y="8287"/>
                  </a:lnTo>
                  <a:cubicBezTo>
                    <a:pt x="12409" y="8187"/>
                    <a:pt x="12643" y="7954"/>
                    <a:pt x="12643" y="7653"/>
                  </a:cubicBezTo>
                  <a:lnTo>
                    <a:pt x="12643" y="6986"/>
                  </a:lnTo>
                  <a:cubicBezTo>
                    <a:pt x="12643" y="6853"/>
                    <a:pt x="12543" y="6820"/>
                    <a:pt x="12476" y="6786"/>
                  </a:cubicBezTo>
                  <a:lnTo>
                    <a:pt x="11042" y="6453"/>
                  </a:lnTo>
                  <a:cubicBezTo>
                    <a:pt x="10741" y="6353"/>
                    <a:pt x="10508" y="6119"/>
                    <a:pt x="10375" y="5819"/>
                  </a:cubicBezTo>
                  <a:lnTo>
                    <a:pt x="6872" y="415"/>
                  </a:lnTo>
                  <a:cubicBezTo>
                    <a:pt x="6815" y="159"/>
                    <a:pt x="6564" y="0"/>
                    <a:pt x="6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4294900" y="2094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701" y="0"/>
                  </a:moveTo>
                  <a:cubicBezTo>
                    <a:pt x="334" y="0"/>
                    <a:pt x="1" y="300"/>
                    <a:pt x="1" y="734"/>
                  </a:cubicBezTo>
                  <a:cubicBezTo>
                    <a:pt x="1" y="1101"/>
                    <a:pt x="268" y="1435"/>
                    <a:pt x="701" y="1435"/>
                  </a:cubicBezTo>
                  <a:cubicBezTo>
                    <a:pt x="1068" y="1435"/>
                    <a:pt x="1402" y="1134"/>
                    <a:pt x="1402" y="734"/>
                  </a:cubicBezTo>
                  <a:cubicBezTo>
                    <a:pt x="1402" y="334"/>
                    <a:pt x="1068" y="0"/>
                    <a:pt x="701" y="0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4303250" y="21027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567" y="768"/>
                    <a:pt x="734" y="601"/>
                    <a:pt x="734" y="401"/>
                  </a:cubicBezTo>
                  <a:cubicBezTo>
                    <a:pt x="734" y="168"/>
                    <a:pt x="5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018050" y="2402100"/>
              <a:ext cx="35875" cy="35950"/>
            </a:xfrm>
            <a:custGeom>
              <a:avLst/>
              <a:gdLst/>
              <a:ahLst/>
              <a:cxnLst/>
              <a:rect l="l" t="t" r="r" b="b"/>
              <a:pathLst>
                <a:path w="1435" h="1438" extrusionOk="0">
                  <a:moveTo>
                    <a:pt x="789" y="1"/>
                  </a:moveTo>
                  <a:cubicBezTo>
                    <a:pt x="771" y="1"/>
                    <a:pt x="753" y="1"/>
                    <a:pt x="734" y="3"/>
                  </a:cubicBezTo>
                  <a:cubicBezTo>
                    <a:pt x="334" y="3"/>
                    <a:pt x="0" y="303"/>
                    <a:pt x="0" y="703"/>
                  </a:cubicBezTo>
                  <a:cubicBezTo>
                    <a:pt x="0" y="1104"/>
                    <a:pt x="300" y="1437"/>
                    <a:pt x="734" y="1437"/>
                  </a:cubicBezTo>
                  <a:cubicBezTo>
                    <a:pt x="1101" y="1437"/>
                    <a:pt x="1434" y="1137"/>
                    <a:pt x="1434" y="703"/>
                  </a:cubicBezTo>
                  <a:cubicBezTo>
                    <a:pt x="1434" y="322"/>
                    <a:pt x="1161" y="1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4026375" y="2410500"/>
              <a:ext cx="19200" cy="19200"/>
            </a:xfrm>
            <a:custGeom>
              <a:avLst/>
              <a:gdLst/>
              <a:ahLst/>
              <a:cxnLst/>
              <a:rect l="l" t="t" r="r" b="b"/>
              <a:pathLst>
                <a:path w="768" h="768" extrusionOk="0">
                  <a:moveTo>
                    <a:pt x="401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68"/>
                    <a:pt x="401" y="768"/>
                  </a:cubicBezTo>
                  <a:cubicBezTo>
                    <a:pt x="601" y="768"/>
                    <a:pt x="768" y="568"/>
                    <a:pt x="768" y="367"/>
                  </a:cubicBezTo>
                  <a:cubicBezTo>
                    <a:pt x="768" y="167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4025550" y="2509750"/>
              <a:ext cx="56725" cy="55875"/>
            </a:xfrm>
            <a:custGeom>
              <a:avLst/>
              <a:gdLst/>
              <a:ahLst/>
              <a:cxnLst/>
              <a:rect l="l" t="t" r="r" b="b"/>
              <a:pathLst>
                <a:path w="2269" h="2235" extrusionOk="0">
                  <a:moveTo>
                    <a:pt x="1134" y="0"/>
                  </a:moveTo>
                  <a:cubicBezTo>
                    <a:pt x="501" y="0"/>
                    <a:pt x="0" y="500"/>
                    <a:pt x="0" y="1134"/>
                  </a:cubicBezTo>
                  <a:cubicBezTo>
                    <a:pt x="0" y="1735"/>
                    <a:pt x="501" y="2235"/>
                    <a:pt x="1134" y="2235"/>
                  </a:cubicBezTo>
                  <a:cubicBezTo>
                    <a:pt x="1735" y="2235"/>
                    <a:pt x="2269" y="1735"/>
                    <a:pt x="2269" y="1134"/>
                  </a:cubicBezTo>
                  <a:cubicBezTo>
                    <a:pt x="2269" y="500"/>
                    <a:pt x="1735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042225" y="25255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768"/>
                    <a:pt x="267" y="1002"/>
                    <a:pt x="501" y="1002"/>
                  </a:cubicBezTo>
                  <a:cubicBezTo>
                    <a:pt x="734" y="1002"/>
                    <a:pt x="1001" y="735"/>
                    <a:pt x="1001" y="501"/>
                  </a:cubicBezTo>
                  <a:cubicBezTo>
                    <a:pt x="1001" y="201"/>
                    <a:pt x="734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900450" y="1987950"/>
              <a:ext cx="233525" cy="513475"/>
            </a:xfrm>
            <a:custGeom>
              <a:avLst/>
              <a:gdLst/>
              <a:ahLst/>
              <a:cxnLst/>
              <a:rect l="l" t="t" r="r" b="b"/>
              <a:pathLst>
                <a:path w="9341" h="20539" extrusionOk="0">
                  <a:moveTo>
                    <a:pt x="4390" y="1"/>
                  </a:moveTo>
                  <a:cubicBezTo>
                    <a:pt x="4329" y="1"/>
                    <a:pt x="4266" y="8"/>
                    <a:pt x="4204" y="24"/>
                  </a:cubicBezTo>
                  <a:lnTo>
                    <a:pt x="568" y="1125"/>
                  </a:lnTo>
                  <a:cubicBezTo>
                    <a:pt x="201" y="1258"/>
                    <a:pt x="1" y="1692"/>
                    <a:pt x="134" y="2059"/>
                  </a:cubicBezTo>
                  <a:lnTo>
                    <a:pt x="968" y="4294"/>
                  </a:lnTo>
                  <a:lnTo>
                    <a:pt x="2202" y="3927"/>
                  </a:lnTo>
                  <a:cubicBezTo>
                    <a:pt x="2346" y="3888"/>
                    <a:pt x="2492" y="3869"/>
                    <a:pt x="2636" y="3869"/>
                  </a:cubicBezTo>
                  <a:cubicBezTo>
                    <a:pt x="3360" y="3869"/>
                    <a:pt x="4042" y="4337"/>
                    <a:pt x="4237" y="5061"/>
                  </a:cubicBezTo>
                  <a:lnTo>
                    <a:pt x="8674" y="20538"/>
                  </a:lnTo>
                  <a:lnTo>
                    <a:pt x="9341" y="20272"/>
                  </a:lnTo>
                  <a:lnTo>
                    <a:pt x="5104" y="558"/>
                  </a:lnTo>
                  <a:cubicBezTo>
                    <a:pt x="5020" y="220"/>
                    <a:pt x="4722" y="1"/>
                    <a:pt x="4390" y="1"/>
                  </a:cubicBez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4276550" y="1961025"/>
              <a:ext cx="154300" cy="145125"/>
            </a:xfrm>
            <a:custGeom>
              <a:avLst/>
              <a:gdLst/>
              <a:ahLst/>
              <a:cxnLst/>
              <a:rect l="l" t="t" r="r" b="b"/>
              <a:pathLst>
                <a:path w="6172" h="5805" extrusionOk="0">
                  <a:moveTo>
                    <a:pt x="4771" y="0"/>
                  </a:moveTo>
                  <a:lnTo>
                    <a:pt x="2636" y="3336"/>
                  </a:lnTo>
                  <a:cubicBezTo>
                    <a:pt x="2302" y="3836"/>
                    <a:pt x="1769" y="4136"/>
                    <a:pt x="1168" y="4136"/>
                  </a:cubicBezTo>
                  <a:lnTo>
                    <a:pt x="301" y="4136"/>
                  </a:lnTo>
                  <a:lnTo>
                    <a:pt x="101" y="4503"/>
                  </a:lnTo>
                  <a:cubicBezTo>
                    <a:pt x="1" y="4670"/>
                    <a:pt x="34" y="4937"/>
                    <a:pt x="201" y="5004"/>
                  </a:cubicBezTo>
                  <a:lnTo>
                    <a:pt x="1635" y="5771"/>
                  </a:lnTo>
                  <a:cubicBezTo>
                    <a:pt x="1691" y="5793"/>
                    <a:pt x="1747" y="5804"/>
                    <a:pt x="1801" y="5804"/>
                  </a:cubicBezTo>
                  <a:cubicBezTo>
                    <a:pt x="1910" y="5804"/>
                    <a:pt x="2013" y="5760"/>
                    <a:pt x="2102" y="5671"/>
                  </a:cubicBezTo>
                  <a:lnTo>
                    <a:pt x="6005" y="1234"/>
                  </a:lnTo>
                  <a:cubicBezTo>
                    <a:pt x="6172" y="1067"/>
                    <a:pt x="6139" y="801"/>
                    <a:pt x="5938" y="667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rgbClr val="FFC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4535075" y="2733225"/>
              <a:ext cx="1051600" cy="92600"/>
            </a:xfrm>
            <a:custGeom>
              <a:avLst/>
              <a:gdLst/>
              <a:ahLst/>
              <a:cxnLst/>
              <a:rect l="l" t="t" r="r" b="b"/>
              <a:pathLst>
                <a:path w="42064" h="3704" extrusionOk="0">
                  <a:moveTo>
                    <a:pt x="1835" y="1"/>
                  </a:moveTo>
                  <a:cubicBezTo>
                    <a:pt x="834" y="1"/>
                    <a:pt x="1" y="835"/>
                    <a:pt x="1" y="1869"/>
                  </a:cubicBezTo>
                  <a:cubicBezTo>
                    <a:pt x="1" y="2869"/>
                    <a:pt x="834" y="3703"/>
                    <a:pt x="1835" y="3703"/>
                  </a:cubicBezTo>
                  <a:lnTo>
                    <a:pt x="40263" y="3703"/>
                  </a:lnTo>
                  <a:cubicBezTo>
                    <a:pt x="41230" y="3703"/>
                    <a:pt x="42064" y="2869"/>
                    <a:pt x="42064" y="1869"/>
                  </a:cubicBezTo>
                  <a:cubicBezTo>
                    <a:pt x="42064" y="835"/>
                    <a:pt x="41230" y="1"/>
                    <a:pt x="40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03025" y="2480500"/>
              <a:ext cx="35050" cy="35100"/>
            </a:xfrm>
            <a:custGeom>
              <a:avLst/>
              <a:gdLst/>
              <a:ahLst/>
              <a:cxnLst/>
              <a:rect l="l" t="t" r="r" b="b"/>
              <a:pathLst>
                <a:path w="1402" h="1404" extrusionOk="0">
                  <a:moveTo>
                    <a:pt x="756" y="0"/>
                  </a:moveTo>
                  <a:cubicBezTo>
                    <a:pt x="738" y="0"/>
                    <a:pt x="720" y="1"/>
                    <a:pt x="701" y="3"/>
                  </a:cubicBezTo>
                  <a:cubicBezTo>
                    <a:pt x="334" y="3"/>
                    <a:pt x="1" y="303"/>
                    <a:pt x="1" y="703"/>
                  </a:cubicBezTo>
                  <a:cubicBezTo>
                    <a:pt x="1" y="1070"/>
                    <a:pt x="268" y="1404"/>
                    <a:pt x="701" y="1404"/>
                  </a:cubicBezTo>
                  <a:cubicBezTo>
                    <a:pt x="1068" y="1404"/>
                    <a:pt x="1402" y="1137"/>
                    <a:pt x="1402" y="703"/>
                  </a:cubicBezTo>
                  <a:cubicBezTo>
                    <a:pt x="1402" y="321"/>
                    <a:pt x="1129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011375" y="2488900"/>
              <a:ext cx="18375" cy="18350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7"/>
                    <a:pt x="167" y="734"/>
                    <a:pt x="367" y="734"/>
                  </a:cubicBezTo>
                  <a:cubicBezTo>
                    <a:pt x="567" y="734"/>
                    <a:pt x="734" y="567"/>
                    <a:pt x="734" y="367"/>
                  </a:cubicBezTo>
                  <a:cubicBezTo>
                    <a:pt x="734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946200" y="2127800"/>
              <a:ext cx="375300" cy="290225"/>
            </a:xfrm>
            <a:custGeom>
              <a:avLst/>
              <a:gdLst/>
              <a:ahLst/>
              <a:cxnLst/>
              <a:rect l="l" t="t" r="r" b="b"/>
              <a:pathLst>
                <a:path w="15012" h="11609" extrusionOk="0">
                  <a:moveTo>
                    <a:pt x="11876" y="0"/>
                  </a:moveTo>
                  <a:cubicBezTo>
                    <a:pt x="11709" y="0"/>
                    <a:pt x="11542" y="167"/>
                    <a:pt x="11542" y="334"/>
                  </a:cubicBezTo>
                  <a:lnTo>
                    <a:pt x="11542" y="2335"/>
                  </a:lnTo>
                  <a:lnTo>
                    <a:pt x="13877" y="0"/>
                  </a:lnTo>
                  <a:close/>
                  <a:moveTo>
                    <a:pt x="15011" y="1768"/>
                  </a:moveTo>
                  <a:lnTo>
                    <a:pt x="11542" y="5271"/>
                  </a:lnTo>
                  <a:lnTo>
                    <a:pt x="11542" y="6172"/>
                  </a:lnTo>
                  <a:cubicBezTo>
                    <a:pt x="11542" y="6672"/>
                    <a:pt x="11742" y="7139"/>
                    <a:pt x="12043" y="7506"/>
                  </a:cubicBezTo>
                  <a:lnTo>
                    <a:pt x="15011" y="4570"/>
                  </a:lnTo>
                  <a:lnTo>
                    <a:pt x="15011" y="1768"/>
                  </a:lnTo>
                  <a:close/>
                  <a:moveTo>
                    <a:pt x="8373" y="0"/>
                  </a:moveTo>
                  <a:lnTo>
                    <a:pt x="67" y="8306"/>
                  </a:lnTo>
                  <a:cubicBezTo>
                    <a:pt x="1" y="8507"/>
                    <a:pt x="34" y="8740"/>
                    <a:pt x="167" y="8907"/>
                  </a:cubicBezTo>
                  <a:lnTo>
                    <a:pt x="2135" y="11609"/>
                  </a:lnTo>
                  <a:lnTo>
                    <a:pt x="2369" y="11609"/>
                  </a:lnTo>
                  <a:lnTo>
                    <a:pt x="10208" y="3770"/>
                  </a:lnTo>
                  <a:lnTo>
                    <a:pt x="10208" y="634"/>
                  </a:lnTo>
                  <a:cubicBezTo>
                    <a:pt x="10175" y="301"/>
                    <a:pt x="9874" y="0"/>
                    <a:pt x="9541" y="0"/>
                  </a:cubicBezTo>
                  <a:close/>
                  <a:moveTo>
                    <a:pt x="10141" y="6639"/>
                  </a:moveTo>
                  <a:lnTo>
                    <a:pt x="5171" y="11609"/>
                  </a:lnTo>
                  <a:lnTo>
                    <a:pt x="6372" y="11609"/>
                  </a:lnTo>
                  <a:cubicBezTo>
                    <a:pt x="8473" y="11609"/>
                    <a:pt x="10141" y="9941"/>
                    <a:pt x="10141" y="7839"/>
                  </a:cubicBezTo>
                  <a:lnTo>
                    <a:pt x="10141" y="6639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73355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73355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79442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794425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68" y="487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67185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67185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039600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396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101325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101325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49779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977900" y="2719050"/>
              <a:ext cx="14200" cy="121775"/>
            </a:xfrm>
            <a:custGeom>
              <a:avLst/>
              <a:gdLst/>
              <a:ahLst/>
              <a:cxnLst/>
              <a:rect l="l" t="t" r="r" b="b"/>
              <a:pathLst>
                <a:path w="5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67" y="487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46500" y="2719050"/>
              <a:ext cx="36700" cy="121775"/>
            </a:xfrm>
            <a:custGeom>
              <a:avLst/>
              <a:gdLst/>
              <a:ahLst/>
              <a:cxnLst/>
              <a:rect l="l" t="t" r="r" b="b"/>
              <a:pathLst>
                <a:path w="1468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46500" y="2719050"/>
              <a:ext cx="13350" cy="121775"/>
            </a:xfrm>
            <a:custGeom>
              <a:avLst/>
              <a:gdLst/>
              <a:ahLst/>
              <a:cxnLst/>
              <a:rect l="l" t="t" r="r" b="b"/>
              <a:pathLst>
                <a:path w="534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08200" y="2719050"/>
              <a:ext cx="35875" cy="121775"/>
            </a:xfrm>
            <a:custGeom>
              <a:avLst/>
              <a:gdLst/>
              <a:ahLst/>
              <a:cxnLst/>
              <a:rect l="l" t="t" r="r" b="b"/>
              <a:pathLst>
                <a:path w="14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1435" y="4871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408200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0" y="1"/>
                  </a:moveTo>
                  <a:lnTo>
                    <a:pt x="0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284775" y="2719050"/>
              <a:ext cx="36725" cy="121775"/>
            </a:xfrm>
            <a:custGeom>
              <a:avLst/>
              <a:gdLst/>
              <a:ahLst/>
              <a:cxnLst/>
              <a:rect l="l" t="t" r="r" b="b"/>
              <a:pathLst>
                <a:path w="1469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1468" y="487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84775" y="2719050"/>
              <a:ext cx="13375" cy="121775"/>
            </a:xfrm>
            <a:custGeom>
              <a:avLst/>
              <a:gdLst/>
              <a:ahLst/>
              <a:cxnLst/>
              <a:rect l="l" t="t" r="r" b="b"/>
              <a:pathLst>
                <a:path w="535" h="4871" extrusionOk="0">
                  <a:moveTo>
                    <a:pt x="1" y="1"/>
                  </a:moveTo>
                  <a:lnTo>
                    <a:pt x="1" y="4871"/>
                  </a:lnTo>
                  <a:lnTo>
                    <a:pt x="534" y="487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206300" y="3472500"/>
            <a:ext cx="2835900" cy="67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Movimento inteligente do carro</a:t>
            </a:r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 idx="2"/>
          </p:nvPr>
        </p:nvSpPr>
        <p:spPr>
          <a:xfrm>
            <a:off x="4824300" y="1780500"/>
            <a:ext cx="3599700" cy="1692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Segue a linha</a:t>
            </a:r>
          </a:p>
        </p:txBody>
      </p:sp>
      <p:sp>
        <p:nvSpPr>
          <p:cNvPr id="713" name="Google Shape;713;p43"/>
          <p:cNvSpPr txBox="1">
            <a:spLocks noGrp="1"/>
          </p:cNvSpPr>
          <p:nvPr>
            <p:ph type="title"/>
          </p:nvPr>
        </p:nvSpPr>
        <p:spPr>
          <a:xfrm>
            <a:off x="6116600" y="1027500"/>
            <a:ext cx="1015200" cy="75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52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D1B7821-0F1E-4CC3-8610-CADF401E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244" y="-781741"/>
            <a:ext cx="10314244" cy="63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5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eletrónica, captura de ecrã&#10;&#10;Descrição gerada automaticamente">
            <a:extLst>
              <a:ext uri="{FF2B5EF4-FFF2-40B4-BE49-F238E27FC236}">
                <a16:creationId xmlns:a16="http://schemas.microsoft.com/office/drawing/2014/main" id="{58377F38-0E6B-475E-974B-8F260A63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87" y="347580"/>
            <a:ext cx="7913427" cy="458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7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Webgrafia</a:t>
            </a:r>
            <a:endParaRPr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E3183D-B201-40D4-AB41-94CF75C14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16800"/>
            <a:ext cx="5552879" cy="3386700"/>
          </a:xfrm>
        </p:spPr>
        <p:txBody>
          <a:bodyPr/>
          <a:lstStyle/>
          <a:p>
            <a:r>
              <a:rPr lang="pt-PT" dirty="0">
                <a:hlinkClick r:id="rId3"/>
              </a:rPr>
              <a:t>https://dronebotworkshop.com/dc-motors-l298n-h-bridge/</a:t>
            </a:r>
            <a:endParaRPr lang="pt-PT" dirty="0"/>
          </a:p>
          <a:p>
            <a:r>
              <a:rPr lang="pt-PT" dirty="0">
                <a:hlinkClick r:id="rId4"/>
              </a:rPr>
              <a:t>https://www.filipeflop.com/blog/motor-dc-arduino-ponte-h-l298n/</a:t>
            </a:r>
            <a:endParaRPr lang="pt-PT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73"/>
          <p:cNvSpPr txBox="1">
            <a:spLocks noGrp="1"/>
          </p:cNvSpPr>
          <p:nvPr>
            <p:ph type="ctrTitle"/>
          </p:nvPr>
        </p:nvSpPr>
        <p:spPr>
          <a:xfrm>
            <a:off x="3128400" y="540000"/>
            <a:ext cx="2887200" cy="702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589" name="Google Shape;2589;p73"/>
          <p:cNvSpPr txBox="1">
            <a:spLocks noGrp="1"/>
          </p:cNvSpPr>
          <p:nvPr>
            <p:ph type="subTitle" idx="1"/>
          </p:nvPr>
        </p:nvSpPr>
        <p:spPr>
          <a:xfrm>
            <a:off x="3039400" y="1476933"/>
            <a:ext cx="3150480" cy="1448296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Têm alguma questão?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hlinkClick r:id="rId3"/>
              </a:rPr>
              <a:t>joao.p.gaspar@tecnico.ulisboa.pt</a:t>
            </a:r>
            <a:endParaRPr lang="en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PT" dirty="0">
                <a:hlinkClick r:id="rId4"/>
              </a:rPr>
              <a:t>d</a:t>
            </a:r>
            <a:r>
              <a:rPr lang="en" dirty="0">
                <a:solidFill>
                  <a:schemeClr val="accent6"/>
                </a:solidFill>
                <a:hlinkClick r:id="rId4"/>
              </a:rPr>
              <a:t>iogo.ralo@tecnico.ulisboa.pt</a:t>
            </a:r>
            <a:endParaRPr lang="en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accent6"/>
                </a:solidFill>
              </a:rPr>
              <a:t>https://discord.gg/mRhf2NQs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2590" name="Google Shape;2590;p73"/>
          <p:cNvSpPr txBox="1"/>
          <p:nvPr/>
        </p:nvSpPr>
        <p:spPr>
          <a:xfrm>
            <a:off x="2165400" y="4265100"/>
            <a:ext cx="481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91" name="Google Shape;2591;p73"/>
          <p:cNvGrpSpPr/>
          <p:nvPr/>
        </p:nvGrpSpPr>
        <p:grpSpPr>
          <a:xfrm>
            <a:off x="-328024" y="2860247"/>
            <a:ext cx="2792221" cy="1769660"/>
            <a:chOff x="9841150" y="2461225"/>
            <a:chExt cx="1898050" cy="1202950"/>
          </a:xfrm>
        </p:grpSpPr>
        <p:sp>
          <p:nvSpPr>
            <p:cNvPr id="2592" name="Google Shape;2592;p73"/>
            <p:cNvSpPr/>
            <p:nvPr/>
          </p:nvSpPr>
          <p:spPr>
            <a:xfrm>
              <a:off x="11258000" y="3243225"/>
              <a:ext cx="433675" cy="420950"/>
            </a:xfrm>
            <a:custGeom>
              <a:avLst/>
              <a:gdLst/>
              <a:ahLst/>
              <a:cxnLst/>
              <a:rect l="l" t="t" r="r" b="b"/>
              <a:pathLst>
                <a:path w="17347" h="16838" extrusionOk="0">
                  <a:moveTo>
                    <a:pt x="8655" y="3941"/>
                  </a:moveTo>
                  <a:cubicBezTo>
                    <a:pt x="8738" y="3941"/>
                    <a:pt x="8822" y="3943"/>
                    <a:pt x="8907" y="3948"/>
                  </a:cubicBezTo>
                  <a:cubicBezTo>
                    <a:pt x="11409" y="4081"/>
                    <a:pt x="13310" y="6216"/>
                    <a:pt x="13176" y="8718"/>
                  </a:cubicBezTo>
                  <a:cubicBezTo>
                    <a:pt x="13015" y="11074"/>
                    <a:pt x="11012" y="12961"/>
                    <a:pt x="8647" y="12961"/>
                  </a:cubicBezTo>
                  <a:cubicBezTo>
                    <a:pt x="8567" y="12961"/>
                    <a:pt x="8487" y="12959"/>
                    <a:pt x="8406" y="12954"/>
                  </a:cubicBezTo>
                  <a:cubicBezTo>
                    <a:pt x="5905" y="12821"/>
                    <a:pt x="4037" y="10719"/>
                    <a:pt x="4170" y="8184"/>
                  </a:cubicBezTo>
                  <a:cubicBezTo>
                    <a:pt x="4299" y="5767"/>
                    <a:pt x="6265" y="3941"/>
                    <a:pt x="8655" y="3941"/>
                  </a:cubicBezTo>
                  <a:close/>
                  <a:moveTo>
                    <a:pt x="8707" y="1"/>
                  </a:moveTo>
                  <a:cubicBezTo>
                    <a:pt x="4257" y="1"/>
                    <a:pt x="492" y="3459"/>
                    <a:pt x="234" y="7951"/>
                  </a:cubicBezTo>
                  <a:cubicBezTo>
                    <a:pt x="0" y="12587"/>
                    <a:pt x="3536" y="16590"/>
                    <a:pt x="8173" y="16824"/>
                  </a:cubicBezTo>
                  <a:cubicBezTo>
                    <a:pt x="8338" y="16833"/>
                    <a:pt x="8502" y="16838"/>
                    <a:pt x="8665" y="16838"/>
                  </a:cubicBezTo>
                  <a:cubicBezTo>
                    <a:pt x="13087" y="16838"/>
                    <a:pt x="16789" y="13390"/>
                    <a:pt x="17046" y="8918"/>
                  </a:cubicBezTo>
                  <a:cubicBezTo>
                    <a:pt x="17346" y="4248"/>
                    <a:pt x="13744" y="279"/>
                    <a:pt x="9140" y="12"/>
                  </a:cubicBezTo>
                  <a:cubicBezTo>
                    <a:pt x="8995" y="4"/>
                    <a:pt x="8850" y="1"/>
                    <a:pt x="8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3"/>
            <p:cNvSpPr/>
            <p:nvPr/>
          </p:nvSpPr>
          <p:spPr>
            <a:xfrm>
              <a:off x="11408950" y="3391050"/>
              <a:ext cx="129275" cy="126925"/>
            </a:xfrm>
            <a:custGeom>
              <a:avLst/>
              <a:gdLst/>
              <a:ahLst/>
              <a:cxnLst/>
              <a:rect l="l" t="t" r="r" b="b"/>
              <a:pathLst>
                <a:path w="5171" h="5077" extrusionOk="0">
                  <a:moveTo>
                    <a:pt x="2580" y="0"/>
                  </a:moveTo>
                  <a:cubicBezTo>
                    <a:pt x="1264" y="0"/>
                    <a:pt x="131" y="1045"/>
                    <a:pt x="33" y="2405"/>
                  </a:cubicBezTo>
                  <a:cubicBezTo>
                    <a:pt x="0" y="3806"/>
                    <a:pt x="1034" y="5007"/>
                    <a:pt x="2468" y="5073"/>
                  </a:cubicBezTo>
                  <a:cubicBezTo>
                    <a:pt x="2510" y="5075"/>
                    <a:pt x="2552" y="5076"/>
                    <a:pt x="2593" y="5076"/>
                  </a:cubicBezTo>
                  <a:cubicBezTo>
                    <a:pt x="3942" y="5076"/>
                    <a:pt x="5105" y="4031"/>
                    <a:pt x="5137" y="2672"/>
                  </a:cubicBezTo>
                  <a:cubicBezTo>
                    <a:pt x="5170" y="1271"/>
                    <a:pt x="4136" y="70"/>
                    <a:pt x="2702" y="3"/>
                  </a:cubicBezTo>
                  <a:cubicBezTo>
                    <a:pt x="2661" y="1"/>
                    <a:pt x="2621" y="0"/>
                    <a:pt x="2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3"/>
            <p:cNvSpPr/>
            <p:nvPr/>
          </p:nvSpPr>
          <p:spPr>
            <a:xfrm>
              <a:off x="11159636" y="2657203"/>
              <a:ext cx="496225" cy="826575"/>
            </a:xfrm>
            <a:custGeom>
              <a:avLst/>
              <a:gdLst/>
              <a:ahLst/>
              <a:cxnLst/>
              <a:rect l="l" t="t" r="r" b="b"/>
              <a:pathLst>
                <a:path w="19849" h="33063" extrusionOk="0">
                  <a:moveTo>
                    <a:pt x="18736" y="0"/>
                  </a:moveTo>
                  <a:cubicBezTo>
                    <a:pt x="18273" y="0"/>
                    <a:pt x="17834" y="363"/>
                    <a:pt x="17747" y="827"/>
                  </a:cubicBezTo>
                  <a:lnTo>
                    <a:pt x="11942" y="29581"/>
                  </a:lnTo>
                  <a:lnTo>
                    <a:pt x="7806" y="24477"/>
                  </a:lnTo>
                  <a:lnTo>
                    <a:pt x="2002" y="16538"/>
                  </a:lnTo>
                  <a:cubicBezTo>
                    <a:pt x="1807" y="16266"/>
                    <a:pt x="1511" y="16129"/>
                    <a:pt x="1205" y="16129"/>
                  </a:cubicBezTo>
                  <a:cubicBezTo>
                    <a:pt x="986" y="16129"/>
                    <a:pt x="762" y="16199"/>
                    <a:pt x="568" y="16338"/>
                  </a:cubicBezTo>
                  <a:cubicBezTo>
                    <a:pt x="101" y="16671"/>
                    <a:pt x="1" y="17339"/>
                    <a:pt x="334" y="17806"/>
                  </a:cubicBezTo>
                  <a:lnTo>
                    <a:pt x="6138" y="25745"/>
                  </a:lnTo>
                  <a:lnTo>
                    <a:pt x="6172" y="25811"/>
                  </a:lnTo>
                  <a:lnTo>
                    <a:pt x="11742" y="32683"/>
                  </a:lnTo>
                  <a:cubicBezTo>
                    <a:pt x="11909" y="32883"/>
                    <a:pt x="12209" y="33050"/>
                    <a:pt x="12476" y="33050"/>
                  </a:cubicBezTo>
                  <a:cubicBezTo>
                    <a:pt x="12512" y="33059"/>
                    <a:pt x="12545" y="33063"/>
                    <a:pt x="12576" y="33063"/>
                  </a:cubicBezTo>
                  <a:cubicBezTo>
                    <a:pt x="12658" y="33063"/>
                    <a:pt x="12719" y="33032"/>
                    <a:pt x="12743" y="32983"/>
                  </a:cubicBezTo>
                  <a:cubicBezTo>
                    <a:pt x="13110" y="32883"/>
                    <a:pt x="13410" y="32550"/>
                    <a:pt x="13477" y="32183"/>
                  </a:cubicBezTo>
                  <a:lnTo>
                    <a:pt x="19748" y="1227"/>
                  </a:lnTo>
                  <a:cubicBezTo>
                    <a:pt x="19848" y="693"/>
                    <a:pt x="19481" y="160"/>
                    <a:pt x="18947" y="26"/>
                  </a:cubicBezTo>
                  <a:cubicBezTo>
                    <a:pt x="18877" y="9"/>
                    <a:pt x="18807" y="0"/>
                    <a:pt x="18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3"/>
            <p:cNvSpPr/>
            <p:nvPr/>
          </p:nvSpPr>
          <p:spPr>
            <a:xfrm>
              <a:off x="10032950" y="2493625"/>
              <a:ext cx="858975" cy="1103650"/>
            </a:xfrm>
            <a:custGeom>
              <a:avLst/>
              <a:gdLst/>
              <a:ahLst/>
              <a:cxnLst/>
              <a:rect l="l" t="t" r="r" b="b"/>
              <a:pathLst>
                <a:path w="34359" h="44146" extrusionOk="0">
                  <a:moveTo>
                    <a:pt x="1026" y="1"/>
                  </a:moveTo>
                  <a:cubicBezTo>
                    <a:pt x="531" y="1"/>
                    <a:pt x="65" y="413"/>
                    <a:pt x="34" y="942"/>
                  </a:cubicBezTo>
                  <a:cubicBezTo>
                    <a:pt x="1" y="1509"/>
                    <a:pt x="434" y="2009"/>
                    <a:pt x="1001" y="2042"/>
                  </a:cubicBezTo>
                  <a:lnTo>
                    <a:pt x="12143" y="2676"/>
                  </a:lnTo>
                  <a:lnTo>
                    <a:pt x="21950" y="25426"/>
                  </a:lnTo>
                  <a:lnTo>
                    <a:pt x="25819" y="42371"/>
                  </a:lnTo>
                  <a:lnTo>
                    <a:pt x="25819" y="42438"/>
                  </a:lnTo>
                  <a:cubicBezTo>
                    <a:pt x="26119" y="43405"/>
                    <a:pt x="26887" y="44073"/>
                    <a:pt x="27854" y="44139"/>
                  </a:cubicBezTo>
                  <a:lnTo>
                    <a:pt x="27954" y="44139"/>
                  </a:lnTo>
                  <a:cubicBezTo>
                    <a:pt x="28010" y="44143"/>
                    <a:pt x="28065" y="44145"/>
                    <a:pt x="28120" y="44145"/>
                  </a:cubicBezTo>
                  <a:cubicBezTo>
                    <a:pt x="28986" y="44145"/>
                    <a:pt x="29752" y="43658"/>
                    <a:pt x="30222" y="42905"/>
                  </a:cubicBezTo>
                  <a:lnTo>
                    <a:pt x="30289" y="42805"/>
                  </a:lnTo>
                  <a:lnTo>
                    <a:pt x="34225" y="29062"/>
                  </a:lnTo>
                  <a:cubicBezTo>
                    <a:pt x="34359" y="28528"/>
                    <a:pt x="34025" y="27928"/>
                    <a:pt x="33491" y="27794"/>
                  </a:cubicBezTo>
                  <a:cubicBezTo>
                    <a:pt x="33428" y="27782"/>
                    <a:pt x="33363" y="27776"/>
                    <a:pt x="33299" y="27776"/>
                  </a:cubicBezTo>
                  <a:cubicBezTo>
                    <a:pt x="32821" y="27776"/>
                    <a:pt x="32341" y="28091"/>
                    <a:pt x="32224" y="28561"/>
                  </a:cubicBezTo>
                  <a:lnTo>
                    <a:pt x="28321" y="42071"/>
                  </a:lnTo>
                  <a:cubicBezTo>
                    <a:pt x="28288" y="42138"/>
                    <a:pt x="28188" y="42138"/>
                    <a:pt x="28121" y="42138"/>
                  </a:cubicBezTo>
                  <a:cubicBezTo>
                    <a:pt x="27987" y="42138"/>
                    <a:pt x="27954" y="42071"/>
                    <a:pt x="27887" y="41971"/>
                  </a:cubicBezTo>
                  <a:lnTo>
                    <a:pt x="24018" y="24959"/>
                  </a:lnTo>
                  <a:lnTo>
                    <a:pt x="23985" y="24859"/>
                  </a:lnTo>
                  <a:lnTo>
                    <a:pt x="13544" y="708"/>
                  </a:lnTo>
                  <a:lnTo>
                    <a:pt x="1135" y="8"/>
                  </a:lnTo>
                  <a:cubicBezTo>
                    <a:pt x="1098" y="3"/>
                    <a:pt x="1062" y="1"/>
                    <a:pt x="1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3"/>
            <p:cNvSpPr/>
            <p:nvPr/>
          </p:nvSpPr>
          <p:spPr>
            <a:xfrm>
              <a:off x="9841150" y="2461225"/>
              <a:ext cx="266050" cy="105225"/>
            </a:xfrm>
            <a:custGeom>
              <a:avLst/>
              <a:gdLst/>
              <a:ahLst/>
              <a:cxnLst/>
              <a:rect l="l" t="t" r="r" b="b"/>
              <a:pathLst>
                <a:path w="10642" h="4209" extrusionOk="0">
                  <a:moveTo>
                    <a:pt x="908" y="0"/>
                  </a:moveTo>
                  <a:cubicBezTo>
                    <a:pt x="504" y="0"/>
                    <a:pt x="199" y="321"/>
                    <a:pt x="167" y="703"/>
                  </a:cubicBezTo>
                  <a:lnTo>
                    <a:pt x="34" y="2905"/>
                  </a:lnTo>
                  <a:cubicBezTo>
                    <a:pt x="1" y="3338"/>
                    <a:pt x="334" y="3672"/>
                    <a:pt x="768" y="3705"/>
                  </a:cubicBezTo>
                  <a:lnTo>
                    <a:pt x="9708" y="4206"/>
                  </a:lnTo>
                  <a:cubicBezTo>
                    <a:pt x="9728" y="4207"/>
                    <a:pt x="9747" y="4208"/>
                    <a:pt x="9767" y="4208"/>
                  </a:cubicBezTo>
                  <a:cubicBezTo>
                    <a:pt x="10171" y="4208"/>
                    <a:pt x="10475" y="3887"/>
                    <a:pt x="10475" y="3505"/>
                  </a:cubicBezTo>
                  <a:lnTo>
                    <a:pt x="10608" y="1304"/>
                  </a:lnTo>
                  <a:cubicBezTo>
                    <a:pt x="10642" y="870"/>
                    <a:pt x="10308" y="536"/>
                    <a:pt x="9874" y="503"/>
                  </a:cubicBezTo>
                  <a:lnTo>
                    <a:pt x="968" y="3"/>
                  </a:lnTo>
                  <a:cubicBezTo>
                    <a:pt x="948" y="1"/>
                    <a:pt x="928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3"/>
            <p:cNvSpPr/>
            <p:nvPr/>
          </p:nvSpPr>
          <p:spPr>
            <a:xfrm>
              <a:off x="10375700" y="2648925"/>
              <a:ext cx="1363500" cy="630475"/>
            </a:xfrm>
            <a:custGeom>
              <a:avLst/>
              <a:gdLst/>
              <a:ahLst/>
              <a:cxnLst/>
              <a:rect l="l" t="t" r="r" b="b"/>
              <a:pathLst>
                <a:path w="54540" h="25219" extrusionOk="0">
                  <a:moveTo>
                    <a:pt x="54539" y="0"/>
                  </a:moveTo>
                  <a:lnTo>
                    <a:pt x="1" y="2702"/>
                  </a:lnTo>
                  <a:lnTo>
                    <a:pt x="8974" y="23684"/>
                  </a:lnTo>
                  <a:lnTo>
                    <a:pt x="36527" y="25218"/>
                  </a:lnTo>
                  <a:lnTo>
                    <a:pt x="54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3"/>
            <p:cNvSpPr/>
            <p:nvPr/>
          </p:nvSpPr>
          <p:spPr>
            <a:xfrm>
              <a:off x="10514975" y="2648925"/>
              <a:ext cx="1224225" cy="630475"/>
            </a:xfrm>
            <a:custGeom>
              <a:avLst/>
              <a:gdLst/>
              <a:ahLst/>
              <a:cxnLst/>
              <a:rect l="l" t="t" r="r" b="b"/>
              <a:pathLst>
                <a:path w="48969" h="25219" extrusionOk="0">
                  <a:moveTo>
                    <a:pt x="48968" y="0"/>
                  </a:moveTo>
                  <a:lnTo>
                    <a:pt x="33624" y="734"/>
                  </a:lnTo>
                  <a:cubicBezTo>
                    <a:pt x="32090" y="5838"/>
                    <a:pt x="27587" y="15745"/>
                    <a:pt x="15211" y="17946"/>
                  </a:cubicBezTo>
                  <a:cubicBezTo>
                    <a:pt x="13528" y="18261"/>
                    <a:pt x="11949" y="18402"/>
                    <a:pt x="10471" y="18402"/>
                  </a:cubicBezTo>
                  <a:cubicBezTo>
                    <a:pt x="6148" y="18402"/>
                    <a:pt x="2685" y="17194"/>
                    <a:pt x="0" y="15578"/>
                  </a:cubicBezTo>
                  <a:lnTo>
                    <a:pt x="0" y="15578"/>
                  </a:lnTo>
                  <a:lnTo>
                    <a:pt x="3436" y="23684"/>
                  </a:lnTo>
                  <a:lnTo>
                    <a:pt x="30956" y="25218"/>
                  </a:lnTo>
                  <a:lnTo>
                    <a:pt x="48968" y="0"/>
                  </a:lnTo>
                  <a:close/>
                </a:path>
              </a:pathLst>
            </a:custGeom>
            <a:solidFill>
              <a:srgbClr val="FC800D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1-11-19 at 18.03.44">
            <a:hlinkClick r:id="" action="ppaction://media"/>
            <a:extLst>
              <a:ext uri="{FF2B5EF4-FFF2-40B4-BE49-F238E27FC236}">
                <a16:creationId xmlns:a16="http://schemas.microsoft.com/office/drawing/2014/main" id="{E1AB5A37-2899-4F67-A3D7-7B1782711C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27" y="411750"/>
            <a:ext cx="785454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8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1-11-19 at 18.03.44 (1)">
            <a:hlinkClick r:id="" action="ppaction://media"/>
            <a:extLst>
              <a:ext uri="{FF2B5EF4-FFF2-40B4-BE49-F238E27FC236}">
                <a16:creationId xmlns:a16="http://schemas.microsoft.com/office/drawing/2014/main" id="{99CEDC8C-2CCE-41B7-9D9F-4655EF1BD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27" y="411750"/>
            <a:ext cx="785454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33190-D6D1-46EE-9C22-73F41C7A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Passos de soldadura</a:t>
            </a:r>
          </a:p>
        </p:txBody>
      </p:sp>
      <p:pic>
        <p:nvPicPr>
          <p:cNvPr id="4" name="Imagem 3" descr="Uma imagem com interior, prateleira, vários&#10;&#10;Descrição gerada automaticamente">
            <a:extLst>
              <a:ext uri="{FF2B5EF4-FFF2-40B4-BE49-F238E27FC236}">
                <a16:creationId xmlns:a16="http://schemas.microsoft.com/office/drawing/2014/main" id="{683E1427-1937-4EA5-ACC1-0B4DA9199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61"/>
          <a:stretch/>
        </p:blipFill>
        <p:spPr>
          <a:xfrm>
            <a:off x="1316231" y="1512680"/>
            <a:ext cx="6511537" cy="30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7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5E1875-81E5-48C2-8352-687A1F12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Possíveis resultados da soldadura</a:t>
            </a:r>
          </a:p>
        </p:txBody>
      </p:sp>
      <p:pic>
        <p:nvPicPr>
          <p:cNvPr id="4" name="Imagem 3" descr="Uma imagem com interior, prateleira, vários&#10;&#10;Descrição gerada automaticamente">
            <a:extLst>
              <a:ext uri="{FF2B5EF4-FFF2-40B4-BE49-F238E27FC236}">
                <a16:creationId xmlns:a16="http://schemas.microsoft.com/office/drawing/2014/main" id="{F09F8108-6AC5-4F6C-B3BB-47C4DD591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482"/>
          <a:stretch/>
        </p:blipFill>
        <p:spPr>
          <a:xfrm>
            <a:off x="612000" y="1897381"/>
            <a:ext cx="7920000" cy="19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67488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Subject for Elementary - 2nd Grade: Inventions &amp; Simple Machines by Slidesgo">
  <a:themeElements>
    <a:clrScheme name="Simple Light">
      <a:dk1>
        <a:srgbClr val="1D2947"/>
      </a:dk1>
      <a:lt1>
        <a:srgbClr val="374D87"/>
      </a:lt1>
      <a:dk2>
        <a:srgbClr val="CCD2E0"/>
      </a:dk2>
      <a:lt2>
        <a:srgbClr val="5270C6"/>
      </a:lt2>
      <a:accent1>
        <a:srgbClr val="5B7FD1"/>
      </a:accent1>
      <a:accent2>
        <a:srgbClr val="4CB8D4"/>
      </a:accent2>
      <a:accent3>
        <a:srgbClr val="FC800D"/>
      </a:accent3>
      <a:accent4>
        <a:srgbClr val="F7B200"/>
      </a:accent4>
      <a:accent5>
        <a:srgbClr val="F0D14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1060</Words>
  <Application>Microsoft Office PowerPoint</Application>
  <PresentationFormat>Apresentação no Ecrã (16:9)</PresentationFormat>
  <Paragraphs>247</Paragraphs>
  <Slides>56</Slides>
  <Notes>29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56</vt:i4>
      </vt:variant>
    </vt:vector>
  </HeadingPairs>
  <TitlesOfParts>
    <vt:vector size="61" baseType="lpstr">
      <vt:lpstr>Montserrat</vt:lpstr>
      <vt:lpstr>Bebas Neue</vt:lpstr>
      <vt:lpstr>Francois One</vt:lpstr>
      <vt:lpstr>Arial</vt:lpstr>
      <vt:lpstr>Science Subject for Elementary - 2nd Grade: Inventions &amp; Simple Machines by Slidesgo</vt:lpstr>
      <vt:lpstr>Introdução à Soldadura</vt:lpstr>
      <vt:lpstr>Ligação fio com fio</vt:lpstr>
      <vt:lpstr>Ligação fio com componente</vt:lpstr>
      <vt:lpstr>Apresentação do PowerPoint</vt:lpstr>
      <vt:lpstr>Apresentação do PowerPoint</vt:lpstr>
      <vt:lpstr>Apresentação do PowerPoint</vt:lpstr>
      <vt:lpstr>Apresentação do PowerPoint</vt:lpstr>
      <vt:lpstr>Passos de soldadura</vt:lpstr>
      <vt:lpstr>Possíveis resultados da soldadura</vt:lpstr>
      <vt:lpstr>Comboio Passagem de nível Estações</vt:lpstr>
      <vt:lpstr>Trilho</vt:lpstr>
      <vt:lpstr>Apresentação do PowerPoint</vt:lpstr>
      <vt:lpstr>Arduino</vt:lpstr>
      <vt:lpstr>A placa arduino</vt:lpstr>
      <vt:lpstr>Servo Motor</vt:lpstr>
      <vt:lpstr>Programação em C</vt:lpstr>
      <vt:lpstr>Variáveis</vt:lpstr>
      <vt:lpstr>A função</vt:lpstr>
      <vt:lpstr>Condições</vt:lpstr>
      <vt:lpstr>Comparadores</vt:lpstr>
      <vt:lpstr>Estrutura base de um programa</vt:lpstr>
      <vt:lpstr>Escrita e leitura  em porta digital</vt:lpstr>
      <vt:lpstr>Comboio</vt:lpstr>
      <vt:lpstr>Peças impressas em 3D</vt:lpstr>
      <vt:lpstr>Diagrama do circuito elétrico</vt:lpstr>
      <vt:lpstr>Trilho</vt:lpstr>
      <vt:lpstr>Diagrama do circuito elétrico</vt:lpstr>
      <vt:lpstr>Passagem de nível</vt:lpstr>
      <vt:lpstr>Diagrama do circuito das passagens de nível</vt:lpstr>
      <vt:lpstr>Fluxograma do código</vt:lpstr>
      <vt:lpstr>Paragem</vt:lpstr>
      <vt:lpstr>Diagrama do circuito das paragens</vt:lpstr>
      <vt:lpstr>Fluxograma do código</vt:lpstr>
      <vt:lpstr>Carro inteligente</vt:lpstr>
      <vt:lpstr>Segue a linha</vt:lpstr>
      <vt:lpstr>Carro</vt:lpstr>
      <vt:lpstr>Ponte H</vt:lpstr>
      <vt:lpstr>Roda de apoio</vt:lpstr>
      <vt:lpstr>Estrutura</vt:lpstr>
      <vt:lpstr>Motor e rodas</vt:lpstr>
      <vt:lpstr>Funcionamento em corrente contínua</vt:lpstr>
      <vt:lpstr>Ponte 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PWM – PULSE WIDTH MODULATION</vt:lpstr>
      <vt:lpstr>Sensor de distância</vt:lpstr>
      <vt:lpstr>Funcionamento</vt:lpstr>
      <vt:lpstr>Circuito</vt:lpstr>
      <vt:lpstr>Segue a linha</vt:lpstr>
      <vt:lpstr>Apresentação do PowerPoint</vt:lpstr>
      <vt:lpstr>Apresentação do PowerPoint</vt:lpstr>
      <vt:lpstr>Webgrafia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Comboio Passagem de nível Estações</dc:title>
  <cp:lastModifiedBy>João Pedro Sousa Gaspar</cp:lastModifiedBy>
  <cp:revision>2</cp:revision>
  <cp:lastPrinted>2021-11-26T22:59:10Z</cp:lastPrinted>
  <dcterms:modified xsi:type="dcterms:W3CDTF">2022-03-10T16:47:29Z</dcterms:modified>
</cp:coreProperties>
</file>